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7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63" r:id="rId10"/>
    <p:sldId id="264" r:id="rId11"/>
    <p:sldId id="28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3" r:id="rId26"/>
    <p:sldId id="279" r:id="rId27"/>
    <p:sldId id="280" r:id="rId28"/>
    <p:sldId id="281" r:id="rId29"/>
    <p:sldId id="282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ato" panose="020B0604020202020204" charset="0"/>
      <p:regular r:id="rId36"/>
      <p:bold r:id="rId37"/>
      <p:italic r:id="rId38"/>
      <p:boldItalic r:id="rId39"/>
    </p:embeddedFont>
    <p:embeddedFont>
      <p:font typeface="Montserrat" panose="020B0604020202020204" charset="0"/>
      <p:regular r:id="rId40"/>
      <p:bold r:id="rId41"/>
      <p:italic r:id="rId42"/>
      <p:bold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8" roundtripDataSignature="AMtx7mh60iZkeDDfOxfUxRLIclrtqLVs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5.svg"/><Relationship Id="rId1" Type="http://schemas.openxmlformats.org/officeDocument/2006/relationships/image" Target="../media/image36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22.png"/><Relationship Id="rId7" Type="http://schemas.openxmlformats.org/officeDocument/2006/relationships/image" Target="../media/image56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4" Type="http://schemas.openxmlformats.org/officeDocument/2006/relationships/image" Target="../media/image6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image" Target="../media/image12.png"/><Relationship Id="rId6" Type="http://schemas.openxmlformats.org/officeDocument/2006/relationships/image" Target="../media/image9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5.svg"/><Relationship Id="rId1" Type="http://schemas.openxmlformats.org/officeDocument/2006/relationships/image" Target="../media/image12.png"/><Relationship Id="rId6" Type="http://schemas.openxmlformats.org/officeDocument/2006/relationships/image" Target="../media/image40.svg"/><Relationship Id="rId5" Type="http://schemas.openxmlformats.org/officeDocument/2006/relationships/image" Target="../media/image44.png"/><Relationship Id="rId4" Type="http://schemas.openxmlformats.org/officeDocument/2006/relationships/image" Target="../media/image3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22.png"/><Relationship Id="rId7" Type="http://schemas.openxmlformats.org/officeDocument/2006/relationships/image" Target="../media/image56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svg"/><Relationship Id="rId1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3CC00-C583-472D-A38D-2AA1A4104A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4B819F-CFF8-4468-B4F5-E63E6935B7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Key exchange without TCP/IP</a:t>
          </a:r>
        </a:p>
      </dgm:t>
    </dgm:pt>
    <dgm:pt modelId="{C388E43D-14D5-421E-AC0E-56B6A28FEC77}" type="parTrans" cxnId="{B742E20D-AD97-4F46-9348-4C4A4D0E2431}">
      <dgm:prSet/>
      <dgm:spPr/>
      <dgm:t>
        <a:bodyPr/>
        <a:lstStyle/>
        <a:p>
          <a:endParaRPr lang="en-US"/>
        </a:p>
      </dgm:t>
    </dgm:pt>
    <dgm:pt modelId="{9071DD5C-95F5-425C-9CBA-01C3734DF2E1}" type="sibTrans" cxnId="{B742E20D-AD97-4F46-9348-4C4A4D0E2431}">
      <dgm:prSet/>
      <dgm:spPr/>
      <dgm:t>
        <a:bodyPr/>
        <a:lstStyle/>
        <a:p>
          <a:endParaRPr lang="en-US"/>
        </a:p>
      </dgm:t>
    </dgm:pt>
    <dgm:pt modelId="{942C4456-0883-481E-8278-E889A0425A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Implemented for secure communication. </a:t>
          </a:r>
        </a:p>
      </dgm:t>
    </dgm:pt>
    <dgm:pt modelId="{7F38A81B-0EBD-44FE-84B9-CA22EFECA5D5}" type="parTrans" cxnId="{638CE6AF-C0B7-4A3F-AB49-83936B94E971}">
      <dgm:prSet/>
      <dgm:spPr/>
      <dgm:t>
        <a:bodyPr/>
        <a:lstStyle/>
        <a:p>
          <a:endParaRPr lang="en-US"/>
        </a:p>
      </dgm:t>
    </dgm:pt>
    <dgm:pt modelId="{92A74AC0-8F47-46C1-ABEE-ABDAE9ACBCA0}" type="sibTrans" cxnId="{638CE6AF-C0B7-4A3F-AB49-83936B94E971}">
      <dgm:prSet/>
      <dgm:spPr/>
      <dgm:t>
        <a:bodyPr/>
        <a:lstStyle/>
        <a:p>
          <a:endParaRPr lang="en-US"/>
        </a:p>
      </dgm:t>
    </dgm:pt>
    <dgm:pt modelId="{1C7D9A1A-EDB8-49A5-A6BB-A54CC120CA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trust in networks</a:t>
          </a:r>
        </a:p>
      </dgm:t>
    </dgm:pt>
    <dgm:pt modelId="{04B0648D-C90B-44B3-BF49-01EE91B601A9}" type="parTrans" cxnId="{210E0B9A-D101-4F25-9DCF-90B08FADDF1C}">
      <dgm:prSet/>
      <dgm:spPr/>
      <dgm:t>
        <a:bodyPr/>
        <a:lstStyle/>
        <a:p>
          <a:endParaRPr lang="en-US"/>
        </a:p>
      </dgm:t>
    </dgm:pt>
    <dgm:pt modelId="{7CAB8092-CE2D-492C-8004-88D8136D4B3B}" type="sibTrans" cxnId="{210E0B9A-D101-4F25-9DCF-90B08FADDF1C}">
      <dgm:prSet/>
      <dgm:spPr/>
      <dgm:t>
        <a:bodyPr/>
        <a:lstStyle/>
        <a:p>
          <a:endParaRPr lang="en-US"/>
        </a:p>
      </dgm:t>
    </dgm:pt>
    <dgm:pt modelId="{C2C894FA-34BC-4438-A730-41082BB642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 trust in authorities</a:t>
          </a:r>
        </a:p>
      </dgm:t>
    </dgm:pt>
    <dgm:pt modelId="{B690C03D-344F-4006-9ED8-0062868BEB96}" type="parTrans" cxnId="{5BCA67C2-4E06-4295-87B9-03B6684AFF00}">
      <dgm:prSet/>
      <dgm:spPr/>
      <dgm:t>
        <a:bodyPr/>
        <a:lstStyle/>
        <a:p>
          <a:endParaRPr lang="en-US"/>
        </a:p>
      </dgm:t>
    </dgm:pt>
    <dgm:pt modelId="{2A5EC515-3C3E-42BE-9802-D3E47B994427}" type="sibTrans" cxnId="{5BCA67C2-4E06-4295-87B9-03B6684AFF00}">
      <dgm:prSet/>
      <dgm:spPr/>
      <dgm:t>
        <a:bodyPr/>
        <a:lstStyle/>
        <a:p>
          <a:endParaRPr lang="en-US"/>
        </a:p>
      </dgm:t>
    </dgm:pt>
    <dgm:pt modelId="{1D15BCD9-456C-4743-B919-0292A7B5CD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Different from existing platforms</a:t>
          </a:r>
        </a:p>
      </dgm:t>
    </dgm:pt>
    <dgm:pt modelId="{DE2438E5-71AF-4766-A562-AC55EEA3F571}" type="parTrans" cxnId="{076752D6-AE73-4C2D-9D06-34B05D295D07}">
      <dgm:prSet/>
      <dgm:spPr/>
      <dgm:t>
        <a:bodyPr/>
        <a:lstStyle/>
        <a:p>
          <a:endParaRPr lang="en-US"/>
        </a:p>
      </dgm:t>
    </dgm:pt>
    <dgm:pt modelId="{BCB1D8B8-31AF-49A2-B623-50C535AB4394}" type="sibTrans" cxnId="{076752D6-AE73-4C2D-9D06-34B05D295D07}">
      <dgm:prSet/>
      <dgm:spPr/>
      <dgm:t>
        <a:bodyPr/>
        <a:lstStyle/>
        <a:p>
          <a:endParaRPr lang="en-US"/>
        </a:p>
      </dgm:t>
    </dgm:pt>
    <dgm:pt modelId="{A4A61218-9DA1-47F8-B91C-8033BC5E33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Keys can’t be intercepted</a:t>
          </a:r>
        </a:p>
      </dgm:t>
    </dgm:pt>
    <dgm:pt modelId="{1FF7ADD8-10AD-4B5B-8D2B-991F1A5D194A}" type="parTrans" cxnId="{0FBDB4B0-31D6-413D-9B48-8A66AD4EF0F7}">
      <dgm:prSet/>
      <dgm:spPr/>
      <dgm:t>
        <a:bodyPr/>
        <a:lstStyle/>
        <a:p>
          <a:endParaRPr lang="en-US"/>
        </a:p>
      </dgm:t>
    </dgm:pt>
    <dgm:pt modelId="{D25DB186-BBDD-4E3B-AAC7-E40A9BB48FE1}" type="sibTrans" cxnId="{0FBDB4B0-31D6-413D-9B48-8A66AD4EF0F7}">
      <dgm:prSet/>
      <dgm:spPr/>
      <dgm:t>
        <a:bodyPr/>
        <a:lstStyle/>
        <a:p>
          <a:endParaRPr lang="en-US"/>
        </a:p>
      </dgm:t>
    </dgm:pt>
    <dgm:pt modelId="{B5BC790C-EE4F-4485-8F54-C13AA0141B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Ciphers can’t be downgraded</a:t>
          </a:r>
        </a:p>
      </dgm:t>
    </dgm:pt>
    <dgm:pt modelId="{DD40D9AB-0740-43C6-BC8D-6F93E5DF2C19}" type="parTrans" cxnId="{8A4E7D78-F7DA-4B7F-9F9D-4E3A260BF8B6}">
      <dgm:prSet/>
      <dgm:spPr/>
      <dgm:t>
        <a:bodyPr/>
        <a:lstStyle/>
        <a:p>
          <a:endParaRPr lang="en-US"/>
        </a:p>
      </dgm:t>
    </dgm:pt>
    <dgm:pt modelId="{23BEDA19-EF52-462E-8A42-7F724D517046}" type="sibTrans" cxnId="{8A4E7D78-F7DA-4B7F-9F9D-4E3A260BF8B6}">
      <dgm:prSet/>
      <dgm:spPr/>
      <dgm:t>
        <a:bodyPr/>
        <a:lstStyle/>
        <a:p>
          <a:endParaRPr lang="en-US"/>
        </a:p>
      </dgm:t>
    </dgm:pt>
    <dgm:pt modelId="{EE5AE419-4602-433E-AD39-9708AC200B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User-centric privacy</a:t>
          </a:r>
        </a:p>
      </dgm:t>
    </dgm:pt>
    <dgm:pt modelId="{AA1B5DB3-9C61-4E5B-905E-048CEDDF5C31}" type="parTrans" cxnId="{AE072A31-A091-4B22-BEC4-011C940C9520}">
      <dgm:prSet/>
      <dgm:spPr/>
      <dgm:t>
        <a:bodyPr/>
        <a:lstStyle/>
        <a:p>
          <a:endParaRPr lang="en-US"/>
        </a:p>
      </dgm:t>
    </dgm:pt>
    <dgm:pt modelId="{42C0AE45-AF3E-429C-A43C-5F78472DE6FD}" type="sibTrans" cxnId="{AE072A31-A091-4B22-BEC4-011C940C9520}">
      <dgm:prSet/>
      <dgm:spPr/>
      <dgm:t>
        <a:bodyPr/>
        <a:lstStyle/>
        <a:p>
          <a:endParaRPr lang="en-US"/>
        </a:p>
      </dgm:t>
    </dgm:pt>
    <dgm:pt modelId="{A9176958-C4E3-470B-B755-EF3A259AAD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Users only trust each other</a:t>
          </a:r>
        </a:p>
      </dgm:t>
    </dgm:pt>
    <dgm:pt modelId="{B127DA6B-C00B-4866-A2D4-61E6F8E7FE3A}" type="parTrans" cxnId="{6FD4EDA3-2197-447D-A6BC-D5E243D0A5D6}">
      <dgm:prSet/>
      <dgm:spPr/>
      <dgm:t>
        <a:bodyPr/>
        <a:lstStyle/>
        <a:p>
          <a:endParaRPr lang="en-US"/>
        </a:p>
      </dgm:t>
    </dgm:pt>
    <dgm:pt modelId="{91A7C990-07E2-494A-A086-3B8FB9D88180}" type="sibTrans" cxnId="{6FD4EDA3-2197-447D-A6BC-D5E243D0A5D6}">
      <dgm:prSet/>
      <dgm:spPr/>
      <dgm:t>
        <a:bodyPr/>
        <a:lstStyle/>
        <a:p>
          <a:endParaRPr lang="en-US"/>
        </a:p>
      </dgm:t>
    </dgm:pt>
    <dgm:pt modelId="{22B7FB78-80B8-48C2-86BF-B0286E20DF4C}" type="pres">
      <dgm:prSet presAssocID="{2563CC00-C583-472D-A38D-2AA1A4104A74}" presName="root" presStyleCnt="0">
        <dgm:presLayoutVars>
          <dgm:dir/>
          <dgm:resizeHandles val="exact"/>
        </dgm:presLayoutVars>
      </dgm:prSet>
      <dgm:spPr/>
    </dgm:pt>
    <dgm:pt modelId="{DC803227-27E7-4F79-8788-2F828098052D}" type="pres">
      <dgm:prSet presAssocID="{2B4B819F-CFF8-4468-B4F5-E63E6935B78D}" presName="compNode" presStyleCnt="0"/>
      <dgm:spPr/>
    </dgm:pt>
    <dgm:pt modelId="{64CF0C2A-B4C6-46B9-9E41-4D22BDE809D3}" type="pres">
      <dgm:prSet presAssocID="{2B4B819F-CFF8-4468-B4F5-E63E6935B78D}" presName="bgRect" presStyleLbl="bgShp" presStyleIdx="0" presStyleCnt="4"/>
      <dgm:spPr/>
    </dgm:pt>
    <dgm:pt modelId="{6C92C07E-09FD-4D96-BFBC-F58A0233F21D}" type="pres">
      <dgm:prSet presAssocID="{2B4B819F-CFF8-4468-B4F5-E63E6935B78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50531938-643C-4CDA-89D3-E130166DA585}" type="pres">
      <dgm:prSet presAssocID="{2B4B819F-CFF8-4468-B4F5-E63E6935B78D}" presName="spaceRect" presStyleCnt="0"/>
      <dgm:spPr/>
    </dgm:pt>
    <dgm:pt modelId="{D1932170-E736-462C-BA72-2556E42626F3}" type="pres">
      <dgm:prSet presAssocID="{2B4B819F-CFF8-4468-B4F5-E63E6935B78D}" presName="parTx" presStyleLbl="revTx" presStyleIdx="0" presStyleCnt="7">
        <dgm:presLayoutVars>
          <dgm:chMax val="0"/>
          <dgm:chPref val="0"/>
        </dgm:presLayoutVars>
      </dgm:prSet>
      <dgm:spPr/>
    </dgm:pt>
    <dgm:pt modelId="{5432F3ED-180F-47D7-A603-9AA1A04A07BE}" type="pres">
      <dgm:prSet presAssocID="{9071DD5C-95F5-425C-9CBA-01C3734DF2E1}" presName="sibTrans" presStyleCnt="0"/>
      <dgm:spPr/>
    </dgm:pt>
    <dgm:pt modelId="{558E5B1C-AB1F-42DC-9D7A-6C2CF7E30D80}" type="pres">
      <dgm:prSet presAssocID="{942C4456-0883-481E-8278-E889A0425AF0}" presName="compNode" presStyleCnt="0"/>
      <dgm:spPr/>
    </dgm:pt>
    <dgm:pt modelId="{776CD72F-2C6B-4366-8A4A-051A947F9777}" type="pres">
      <dgm:prSet presAssocID="{942C4456-0883-481E-8278-E889A0425AF0}" presName="bgRect" presStyleLbl="bgShp" presStyleIdx="1" presStyleCnt="4"/>
      <dgm:spPr/>
    </dgm:pt>
    <dgm:pt modelId="{ECF491AB-5D14-4E88-99F6-BC3385011217}" type="pres">
      <dgm:prSet presAssocID="{942C4456-0883-481E-8278-E889A0425AF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F35F8B27-F86C-4012-9B54-B6ED4CF26744}" type="pres">
      <dgm:prSet presAssocID="{942C4456-0883-481E-8278-E889A0425AF0}" presName="spaceRect" presStyleCnt="0"/>
      <dgm:spPr/>
    </dgm:pt>
    <dgm:pt modelId="{C3A6C3C4-E3F2-43EA-BB31-2A3B876C36F8}" type="pres">
      <dgm:prSet presAssocID="{942C4456-0883-481E-8278-E889A0425AF0}" presName="parTx" presStyleLbl="revTx" presStyleIdx="1" presStyleCnt="7">
        <dgm:presLayoutVars>
          <dgm:chMax val="0"/>
          <dgm:chPref val="0"/>
        </dgm:presLayoutVars>
      </dgm:prSet>
      <dgm:spPr/>
    </dgm:pt>
    <dgm:pt modelId="{FBD9D963-F362-4198-B016-F6ED1DCC89BC}" type="pres">
      <dgm:prSet presAssocID="{942C4456-0883-481E-8278-E889A0425AF0}" presName="desTx" presStyleLbl="revTx" presStyleIdx="2" presStyleCnt="7">
        <dgm:presLayoutVars/>
      </dgm:prSet>
      <dgm:spPr/>
    </dgm:pt>
    <dgm:pt modelId="{46003D26-6EA6-4C02-8359-A8FBFFE6352D}" type="pres">
      <dgm:prSet presAssocID="{92A74AC0-8F47-46C1-ABEE-ABDAE9ACBCA0}" presName="sibTrans" presStyleCnt="0"/>
      <dgm:spPr/>
    </dgm:pt>
    <dgm:pt modelId="{3EFB70A1-BAA9-4516-9594-7A63D1333251}" type="pres">
      <dgm:prSet presAssocID="{1D15BCD9-456C-4743-B919-0292A7B5CD7C}" presName="compNode" presStyleCnt="0"/>
      <dgm:spPr/>
    </dgm:pt>
    <dgm:pt modelId="{36213431-82B1-4E64-BC3B-704BC7DED9BF}" type="pres">
      <dgm:prSet presAssocID="{1D15BCD9-456C-4743-B919-0292A7B5CD7C}" presName="bgRect" presStyleLbl="bgShp" presStyleIdx="2" presStyleCnt="4"/>
      <dgm:spPr/>
    </dgm:pt>
    <dgm:pt modelId="{F38EB25C-FACE-435A-AAC6-47B048E8B6A7}" type="pres">
      <dgm:prSet presAssocID="{1D15BCD9-456C-4743-B919-0292A7B5CD7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9E4A97F0-1785-4E3A-813C-83487CE3A3EB}" type="pres">
      <dgm:prSet presAssocID="{1D15BCD9-456C-4743-B919-0292A7B5CD7C}" presName="spaceRect" presStyleCnt="0"/>
      <dgm:spPr/>
    </dgm:pt>
    <dgm:pt modelId="{741FECB6-3980-4D41-A727-211FEB7908C2}" type="pres">
      <dgm:prSet presAssocID="{1D15BCD9-456C-4743-B919-0292A7B5CD7C}" presName="parTx" presStyleLbl="revTx" presStyleIdx="3" presStyleCnt="7">
        <dgm:presLayoutVars>
          <dgm:chMax val="0"/>
          <dgm:chPref val="0"/>
        </dgm:presLayoutVars>
      </dgm:prSet>
      <dgm:spPr/>
    </dgm:pt>
    <dgm:pt modelId="{00EE9D03-6901-4790-A0A5-F95B201B6E1A}" type="pres">
      <dgm:prSet presAssocID="{1D15BCD9-456C-4743-B919-0292A7B5CD7C}" presName="desTx" presStyleLbl="revTx" presStyleIdx="4" presStyleCnt="7">
        <dgm:presLayoutVars/>
      </dgm:prSet>
      <dgm:spPr/>
    </dgm:pt>
    <dgm:pt modelId="{5D157009-DE03-4575-8DC0-425325F41DA7}" type="pres">
      <dgm:prSet presAssocID="{BCB1D8B8-31AF-49A2-B623-50C535AB4394}" presName="sibTrans" presStyleCnt="0"/>
      <dgm:spPr/>
    </dgm:pt>
    <dgm:pt modelId="{3081FD53-EB71-4386-80F7-6618FA679665}" type="pres">
      <dgm:prSet presAssocID="{EE5AE419-4602-433E-AD39-9708AC200B85}" presName="compNode" presStyleCnt="0"/>
      <dgm:spPr/>
    </dgm:pt>
    <dgm:pt modelId="{7ABE42C5-1C31-490D-B5C9-A147FF36A952}" type="pres">
      <dgm:prSet presAssocID="{EE5AE419-4602-433E-AD39-9708AC200B85}" presName="bgRect" presStyleLbl="bgShp" presStyleIdx="3" presStyleCnt="4"/>
      <dgm:spPr/>
    </dgm:pt>
    <dgm:pt modelId="{13A84451-1B36-4E63-ACE8-1C732AE76933}" type="pres">
      <dgm:prSet presAssocID="{EE5AE419-4602-433E-AD39-9708AC200B8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A00D0258-312A-46C6-A66D-F5CA5990923B}" type="pres">
      <dgm:prSet presAssocID="{EE5AE419-4602-433E-AD39-9708AC200B85}" presName="spaceRect" presStyleCnt="0"/>
      <dgm:spPr/>
    </dgm:pt>
    <dgm:pt modelId="{2974BD17-972A-4E81-8FDD-F378CC33B0F7}" type="pres">
      <dgm:prSet presAssocID="{EE5AE419-4602-433E-AD39-9708AC200B85}" presName="parTx" presStyleLbl="revTx" presStyleIdx="5" presStyleCnt="7">
        <dgm:presLayoutVars>
          <dgm:chMax val="0"/>
          <dgm:chPref val="0"/>
        </dgm:presLayoutVars>
      </dgm:prSet>
      <dgm:spPr/>
    </dgm:pt>
    <dgm:pt modelId="{9440821B-FAD4-4D54-8999-E2733620ED1C}" type="pres">
      <dgm:prSet presAssocID="{EE5AE419-4602-433E-AD39-9708AC200B85}" presName="desTx" presStyleLbl="revTx" presStyleIdx="6" presStyleCnt="7">
        <dgm:presLayoutVars/>
      </dgm:prSet>
      <dgm:spPr/>
    </dgm:pt>
  </dgm:ptLst>
  <dgm:cxnLst>
    <dgm:cxn modelId="{18842A0A-337B-5C4E-8604-ACD73D9239E4}" type="presOf" srcId="{942C4456-0883-481E-8278-E889A0425AF0}" destId="{C3A6C3C4-E3F2-43EA-BB31-2A3B876C36F8}" srcOrd="0" destOrd="0" presId="urn:microsoft.com/office/officeart/2018/2/layout/IconVerticalSolidList"/>
    <dgm:cxn modelId="{B742E20D-AD97-4F46-9348-4C4A4D0E2431}" srcId="{2563CC00-C583-472D-A38D-2AA1A4104A74}" destId="{2B4B819F-CFF8-4468-B4F5-E63E6935B78D}" srcOrd="0" destOrd="0" parTransId="{C388E43D-14D5-421E-AC0E-56B6A28FEC77}" sibTransId="{9071DD5C-95F5-425C-9CBA-01C3734DF2E1}"/>
    <dgm:cxn modelId="{AE072A31-A091-4B22-BEC4-011C940C9520}" srcId="{2563CC00-C583-472D-A38D-2AA1A4104A74}" destId="{EE5AE419-4602-433E-AD39-9708AC200B85}" srcOrd="3" destOrd="0" parTransId="{AA1B5DB3-9C61-4E5B-905E-048CEDDF5C31}" sibTransId="{42C0AE45-AF3E-429C-A43C-5F78472DE6FD}"/>
    <dgm:cxn modelId="{F4D72F33-47C4-884D-9B38-4FF29DC6C2D2}" type="presOf" srcId="{A9176958-C4E3-470B-B755-EF3A259AAD55}" destId="{9440821B-FAD4-4D54-8999-E2733620ED1C}" srcOrd="0" destOrd="0" presId="urn:microsoft.com/office/officeart/2018/2/layout/IconVerticalSolidList"/>
    <dgm:cxn modelId="{DDCE5634-EDB7-F841-B863-0A5612F019EC}" type="presOf" srcId="{B5BC790C-EE4F-4485-8F54-C13AA0141B99}" destId="{00EE9D03-6901-4790-A0A5-F95B201B6E1A}" srcOrd="0" destOrd="1" presId="urn:microsoft.com/office/officeart/2018/2/layout/IconVerticalSolidList"/>
    <dgm:cxn modelId="{245F6966-6476-144E-B1DF-530A67166584}" type="presOf" srcId="{A4A61218-9DA1-47F8-B91C-8033BC5E3364}" destId="{00EE9D03-6901-4790-A0A5-F95B201B6E1A}" srcOrd="0" destOrd="0" presId="urn:microsoft.com/office/officeart/2018/2/layout/IconVerticalSolidList"/>
    <dgm:cxn modelId="{DDBB5A4A-AE8F-FB4B-A2FF-DE77EC5E0904}" type="presOf" srcId="{2B4B819F-CFF8-4468-B4F5-E63E6935B78D}" destId="{D1932170-E736-462C-BA72-2556E42626F3}" srcOrd="0" destOrd="0" presId="urn:microsoft.com/office/officeart/2018/2/layout/IconVerticalSolidList"/>
    <dgm:cxn modelId="{80919B76-B0A7-3E41-B252-E4B74848660B}" type="presOf" srcId="{EE5AE419-4602-433E-AD39-9708AC200B85}" destId="{2974BD17-972A-4E81-8FDD-F378CC33B0F7}" srcOrd="0" destOrd="0" presId="urn:microsoft.com/office/officeart/2018/2/layout/IconVerticalSolidList"/>
    <dgm:cxn modelId="{8A4E7D78-F7DA-4B7F-9F9D-4E3A260BF8B6}" srcId="{1D15BCD9-456C-4743-B919-0292A7B5CD7C}" destId="{B5BC790C-EE4F-4485-8F54-C13AA0141B99}" srcOrd="1" destOrd="0" parTransId="{DD40D9AB-0740-43C6-BC8D-6F93E5DF2C19}" sibTransId="{23BEDA19-EF52-462E-8A42-7F724D517046}"/>
    <dgm:cxn modelId="{210E0B9A-D101-4F25-9DCF-90B08FADDF1C}" srcId="{942C4456-0883-481E-8278-E889A0425AF0}" destId="{1C7D9A1A-EDB8-49A5-A6BB-A54CC120CAB9}" srcOrd="0" destOrd="0" parTransId="{04B0648D-C90B-44B3-BF49-01EE91B601A9}" sibTransId="{7CAB8092-CE2D-492C-8004-88D8136D4B3B}"/>
    <dgm:cxn modelId="{6FD4EDA3-2197-447D-A6BC-D5E243D0A5D6}" srcId="{EE5AE419-4602-433E-AD39-9708AC200B85}" destId="{A9176958-C4E3-470B-B755-EF3A259AAD55}" srcOrd="0" destOrd="0" parTransId="{B127DA6B-C00B-4866-A2D4-61E6F8E7FE3A}" sibTransId="{91A7C990-07E2-494A-A086-3B8FB9D88180}"/>
    <dgm:cxn modelId="{B646F1A9-FB0D-4F4B-87A8-1B8B42A311B4}" type="presOf" srcId="{C2C894FA-34BC-4438-A730-41082BB6421A}" destId="{FBD9D963-F362-4198-B016-F6ED1DCC89BC}" srcOrd="0" destOrd="1" presId="urn:microsoft.com/office/officeart/2018/2/layout/IconVerticalSolidList"/>
    <dgm:cxn modelId="{50A7E0AC-3C8E-EE41-B866-DC98E26E50A3}" type="presOf" srcId="{1D15BCD9-456C-4743-B919-0292A7B5CD7C}" destId="{741FECB6-3980-4D41-A727-211FEB7908C2}" srcOrd="0" destOrd="0" presId="urn:microsoft.com/office/officeart/2018/2/layout/IconVerticalSolidList"/>
    <dgm:cxn modelId="{638CE6AF-C0B7-4A3F-AB49-83936B94E971}" srcId="{2563CC00-C583-472D-A38D-2AA1A4104A74}" destId="{942C4456-0883-481E-8278-E889A0425AF0}" srcOrd="1" destOrd="0" parTransId="{7F38A81B-0EBD-44FE-84B9-CA22EFECA5D5}" sibTransId="{92A74AC0-8F47-46C1-ABEE-ABDAE9ACBCA0}"/>
    <dgm:cxn modelId="{0FBDB4B0-31D6-413D-9B48-8A66AD4EF0F7}" srcId="{1D15BCD9-456C-4743-B919-0292A7B5CD7C}" destId="{A4A61218-9DA1-47F8-B91C-8033BC5E3364}" srcOrd="0" destOrd="0" parTransId="{1FF7ADD8-10AD-4B5B-8D2B-991F1A5D194A}" sibTransId="{D25DB186-BBDD-4E3B-AAC7-E40A9BB48FE1}"/>
    <dgm:cxn modelId="{5BCA67C2-4E06-4295-87B9-03B6684AFF00}" srcId="{942C4456-0883-481E-8278-E889A0425AF0}" destId="{C2C894FA-34BC-4438-A730-41082BB6421A}" srcOrd="1" destOrd="0" parTransId="{B690C03D-344F-4006-9ED8-0062868BEB96}" sibTransId="{2A5EC515-3C3E-42BE-9802-D3E47B994427}"/>
    <dgm:cxn modelId="{076752D6-AE73-4C2D-9D06-34B05D295D07}" srcId="{2563CC00-C583-472D-A38D-2AA1A4104A74}" destId="{1D15BCD9-456C-4743-B919-0292A7B5CD7C}" srcOrd="2" destOrd="0" parTransId="{DE2438E5-71AF-4766-A562-AC55EEA3F571}" sibTransId="{BCB1D8B8-31AF-49A2-B623-50C535AB4394}"/>
    <dgm:cxn modelId="{3392EBE1-EE29-8A4F-B8BC-5C4B195DBE01}" type="presOf" srcId="{2563CC00-C583-472D-A38D-2AA1A4104A74}" destId="{22B7FB78-80B8-48C2-86BF-B0286E20DF4C}" srcOrd="0" destOrd="0" presId="urn:microsoft.com/office/officeart/2018/2/layout/IconVerticalSolidList"/>
    <dgm:cxn modelId="{8C53FCF5-223C-7C42-9290-0ACFC7D42D8B}" type="presOf" srcId="{1C7D9A1A-EDB8-49A5-A6BB-A54CC120CAB9}" destId="{FBD9D963-F362-4198-B016-F6ED1DCC89BC}" srcOrd="0" destOrd="0" presId="urn:microsoft.com/office/officeart/2018/2/layout/IconVerticalSolidList"/>
    <dgm:cxn modelId="{36611132-CCBD-CD48-B356-2A4E33633AA8}" type="presParOf" srcId="{22B7FB78-80B8-48C2-86BF-B0286E20DF4C}" destId="{DC803227-27E7-4F79-8788-2F828098052D}" srcOrd="0" destOrd="0" presId="urn:microsoft.com/office/officeart/2018/2/layout/IconVerticalSolidList"/>
    <dgm:cxn modelId="{56A49CB0-60FB-794A-8D26-E672538E7A5D}" type="presParOf" srcId="{DC803227-27E7-4F79-8788-2F828098052D}" destId="{64CF0C2A-B4C6-46B9-9E41-4D22BDE809D3}" srcOrd="0" destOrd="0" presId="urn:microsoft.com/office/officeart/2018/2/layout/IconVerticalSolidList"/>
    <dgm:cxn modelId="{B9820A32-C32E-924F-A9A6-823FFC7602E0}" type="presParOf" srcId="{DC803227-27E7-4F79-8788-2F828098052D}" destId="{6C92C07E-09FD-4D96-BFBC-F58A0233F21D}" srcOrd="1" destOrd="0" presId="urn:microsoft.com/office/officeart/2018/2/layout/IconVerticalSolidList"/>
    <dgm:cxn modelId="{CD1DFDB7-907F-D24A-AE01-6C7B32A94097}" type="presParOf" srcId="{DC803227-27E7-4F79-8788-2F828098052D}" destId="{50531938-643C-4CDA-89D3-E130166DA585}" srcOrd="2" destOrd="0" presId="urn:microsoft.com/office/officeart/2018/2/layout/IconVerticalSolidList"/>
    <dgm:cxn modelId="{85EA129D-E263-3040-9150-E7DFAB4FEA61}" type="presParOf" srcId="{DC803227-27E7-4F79-8788-2F828098052D}" destId="{D1932170-E736-462C-BA72-2556E42626F3}" srcOrd="3" destOrd="0" presId="urn:microsoft.com/office/officeart/2018/2/layout/IconVerticalSolidList"/>
    <dgm:cxn modelId="{78BF41D0-49C1-784A-8197-676864D42077}" type="presParOf" srcId="{22B7FB78-80B8-48C2-86BF-B0286E20DF4C}" destId="{5432F3ED-180F-47D7-A603-9AA1A04A07BE}" srcOrd="1" destOrd="0" presId="urn:microsoft.com/office/officeart/2018/2/layout/IconVerticalSolidList"/>
    <dgm:cxn modelId="{C1EDBDC8-5496-1A4E-ACCF-6D48DBC26DAB}" type="presParOf" srcId="{22B7FB78-80B8-48C2-86BF-B0286E20DF4C}" destId="{558E5B1C-AB1F-42DC-9D7A-6C2CF7E30D80}" srcOrd="2" destOrd="0" presId="urn:microsoft.com/office/officeart/2018/2/layout/IconVerticalSolidList"/>
    <dgm:cxn modelId="{577963F6-9B42-D644-BD52-60BB1C486E73}" type="presParOf" srcId="{558E5B1C-AB1F-42DC-9D7A-6C2CF7E30D80}" destId="{776CD72F-2C6B-4366-8A4A-051A947F9777}" srcOrd="0" destOrd="0" presId="urn:microsoft.com/office/officeart/2018/2/layout/IconVerticalSolidList"/>
    <dgm:cxn modelId="{2E1D7B8A-FC55-0348-97D1-3CB4C2294EFD}" type="presParOf" srcId="{558E5B1C-AB1F-42DC-9D7A-6C2CF7E30D80}" destId="{ECF491AB-5D14-4E88-99F6-BC3385011217}" srcOrd="1" destOrd="0" presId="urn:microsoft.com/office/officeart/2018/2/layout/IconVerticalSolidList"/>
    <dgm:cxn modelId="{2D893481-339D-2144-B088-B39D35DB0C33}" type="presParOf" srcId="{558E5B1C-AB1F-42DC-9D7A-6C2CF7E30D80}" destId="{F35F8B27-F86C-4012-9B54-B6ED4CF26744}" srcOrd="2" destOrd="0" presId="urn:microsoft.com/office/officeart/2018/2/layout/IconVerticalSolidList"/>
    <dgm:cxn modelId="{B3DA96AA-625F-6B48-9F9E-AF1538CB0980}" type="presParOf" srcId="{558E5B1C-AB1F-42DC-9D7A-6C2CF7E30D80}" destId="{C3A6C3C4-E3F2-43EA-BB31-2A3B876C36F8}" srcOrd="3" destOrd="0" presId="urn:microsoft.com/office/officeart/2018/2/layout/IconVerticalSolidList"/>
    <dgm:cxn modelId="{205C4847-256A-F744-9463-A38E36AD00DA}" type="presParOf" srcId="{558E5B1C-AB1F-42DC-9D7A-6C2CF7E30D80}" destId="{FBD9D963-F362-4198-B016-F6ED1DCC89BC}" srcOrd="4" destOrd="0" presId="urn:microsoft.com/office/officeart/2018/2/layout/IconVerticalSolidList"/>
    <dgm:cxn modelId="{8F5CAC01-0FAB-534F-93C9-4CB258898D81}" type="presParOf" srcId="{22B7FB78-80B8-48C2-86BF-B0286E20DF4C}" destId="{46003D26-6EA6-4C02-8359-A8FBFFE6352D}" srcOrd="3" destOrd="0" presId="urn:microsoft.com/office/officeart/2018/2/layout/IconVerticalSolidList"/>
    <dgm:cxn modelId="{2F3D4E98-EC92-9A48-B867-AEE3F7442D54}" type="presParOf" srcId="{22B7FB78-80B8-48C2-86BF-B0286E20DF4C}" destId="{3EFB70A1-BAA9-4516-9594-7A63D1333251}" srcOrd="4" destOrd="0" presId="urn:microsoft.com/office/officeart/2018/2/layout/IconVerticalSolidList"/>
    <dgm:cxn modelId="{736A1BDB-DDFC-F444-86AC-13E83DE9702D}" type="presParOf" srcId="{3EFB70A1-BAA9-4516-9594-7A63D1333251}" destId="{36213431-82B1-4E64-BC3B-704BC7DED9BF}" srcOrd="0" destOrd="0" presId="urn:microsoft.com/office/officeart/2018/2/layout/IconVerticalSolidList"/>
    <dgm:cxn modelId="{8F557074-1C89-6E45-89D6-F304C4EC779E}" type="presParOf" srcId="{3EFB70A1-BAA9-4516-9594-7A63D1333251}" destId="{F38EB25C-FACE-435A-AAC6-47B048E8B6A7}" srcOrd="1" destOrd="0" presId="urn:microsoft.com/office/officeart/2018/2/layout/IconVerticalSolidList"/>
    <dgm:cxn modelId="{FFC6EE99-F918-0D42-B274-D837E28AA007}" type="presParOf" srcId="{3EFB70A1-BAA9-4516-9594-7A63D1333251}" destId="{9E4A97F0-1785-4E3A-813C-83487CE3A3EB}" srcOrd="2" destOrd="0" presId="urn:microsoft.com/office/officeart/2018/2/layout/IconVerticalSolidList"/>
    <dgm:cxn modelId="{C13A4191-79EC-3946-9B4D-1258915AC29E}" type="presParOf" srcId="{3EFB70A1-BAA9-4516-9594-7A63D1333251}" destId="{741FECB6-3980-4D41-A727-211FEB7908C2}" srcOrd="3" destOrd="0" presId="urn:microsoft.com/office/officeart/2018/2/layout/IconVerticalSolidList"/>
    <dgm:cxn modelId="{41C5D088-738C-0F46-B767-1F1AE3554D1B}" type="presParOf" srcId="{3EFB70A1-BAA9-4516-9594-7A63D1333251}" destId="{00EE9D03-6901-4790-A0A5-F95B201B6E1A}" srcOrd="4" destOrd="0" presId="urn:microsoft.com/office/officeart/2018/2/layout/IconVerticalSolidList"/>
    <dgm:cxn modelId="{5E084476-12F6-064B-803F-21866F2E1AC1}" type="presParOf" srcId="{22B7FB78-80B8-48C2-86BF-B0286E20DF4C}" destId="{5D157009-DE03-4575-8DC0-425325F41DA7}" srcOrd="5" destOrd="0" presId="urn:microsoft.com/office/officeart/2018/2/layout/IconVerticalSolidList"/>
    <dgm:cxn modelId="{55624821-3878-4948-9BA8-DEA840CCFBF9}" type="presParOf" srcId="{22B7FB78-80B8-48C2-86BF-B0286E20DF4C}" destId="{3081FD53-EB71-4386-80F7-6618FA679665}" srcOrd="6" destOrd="0" presId="urn:microsoft.com/office/officeart/2018/2/layout/IconVerticalSolidList"/>
    <dgm:cxn modelId="{660C3A4E-ABD9-8047-82A6-1B78201BB72C}" type="presParOf" srcId="{3081FD53-EB71-4386-80F7-6618FA679665}" destId="{7ABE42C5-1C31-490D-B5C9-A147FF36A952}" srcOrd="0" destOrd="0" presId="urn:microsoft.com/office/officeart/2018/2/layout/IconVerticalSolidList"/>
    <dgm:cxn modelId="{0A758B17-B738-734A-AACC-A9AC6C86BAB0}" type="presParOf" srcId="{3081FD53-EB71-4386-80F7-6618FA679665}" destId="{13A84451-1B36-4E63-ACE8-1C732AE76933}" srcOrd="1" destOrd="0" presId="urn:microsoft.com/office/officeart/2018/2/layout/IconVerticalSolidList"/>
    <dgm:cxn modelId="{CFEEB160-EF75-1547-BCEA-353DA81780F0}" type="presParOf" srcId="{3081FD53-EB71-4386-80F7-6618FA679665}" destId="{A00D0258-312A-46C6-A66D-F5CA5990923B}" srcOrd="2" destOrd="0" presId="urn:microsoft.com/office/officeart/2018/2/layout/IconVerticalSolidList"/>
    <dgm:cxn modelId="{AFD20EF0-12EE-3C45-98B8-5E42A00DC770}" type="presParOf" srcId="{3081FD53-EB71-4386-80F7-6618FA679665}" destId="{2974BD17-972A-4E81-8FDD-F378CC33B0F7}" srcOrd="3" destOrd="0" presId="urn:microsoft.com/office/officeart/2018/2/layout/IconVerticalSolidList"/>
    <dgm:cxn modelId="{FE872811-085C-474C-B54E-2DE924BFF9D1}" type="presParOf" srcId="{3081FD53-EB71-4386-80F7-6618FA679665}" destId="{9440821B-FAD4-4D54-8999-E2733620ED1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9922AC-9C4C-4D24-85FA-000C8A7C21C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933AED-4DDA-48EF-80D2-8312C32B1B36}">
      <dgm:prSet/>
      <dgm:spPr/>
      <dgm:t>
        <a:bodyPr/>
        <a:lstStyle/>
        <a:p>
          <a:r>
            <a:rPr lang="en-US" dirty="0"/>
            <a:t>Unit Testing</a:t>
          </a:r>
        </a:p>
      </dgm:t>
    </dgm:pt>
    <dgm:pt modelId="{AAB9CC9D-AAD2-4127-BB24-C3AE970C1FF5}" type="parTrans" cxnId="{D65E24E5-5430-46CA-AFA5-6B07CFC14D64}">
      <dgm:prSet/>
      <dgm:spPr/>
      <dgm:t>
        <a:bodyPr/>
        <a:lstStyle/>
        <a:p>
          <a:endParaRPr lang="en-US"/>
        </a:p>
      </dgm:t>
    </dgm:pt>
    <dgm:pt modelId="{E860D52B-A26E-422B-BA48-378702D289F1}" type="sibTrans" cxnId="{D65E24E5-5430-46CA-AFA5-6B07CFC14D64}">
      <dgm:prSet/>
      <dgm:spPr/>
      <dgm:t>
        <a:bodyPr/>
        <a:lstStyle/>
        <a:p>
          <a:endParaRPr lang="en-US"/>
        </a:p>
      </dgm:t>
    </dgm:pt>
    <dgm:pt modelId="{8D4C6194-2472-4114-9090-27C0145C97CE}">
      <dgm:prSet/>
      <dgm:spPr/>
      <dgm:t>
        <a:bodyPr/>
        <a:lstStyle/>
        <a:p>
          <a:r>
            <a:rPr lang="en-US" dirty="0"/>
            <a:t>Performed on individual functions/new features</a:t>
          </a:r>
        </a:p>
      </dgm:t>
    </dgm:pt>
    <dgm:pt modelId="{0A0A61C3-18E3-4696-9079-F3CFA6810F20}" type="parTrans" cxnId="{9A203317-491F-496C-978B-9AFACBC3CB8E}">
      <dgm:prSet/>
      <dgm:spPr/>
      <dgm:t>
        <a:bodyPr/>
        <a:lstStyle/>
        <a:p>
          <a:endParaRPr lang="en-US"/>
        </a:p>
      </dgm:t>
    </dgm:pt>
    <dgm:pt modelId="{9DBF648D-855F-45DE-A26F-3D9063C8BF5F}" type="sibTrans" cxnId="{9A203317-491F-496C-978B-9AFACBC3CB8E}">
      <dgm:prSet/>
      <dgm:spPr/>
      <dgm:t>
        <a:bodyPr/>
        <a:lstStyle/>
        <a:p>
          <a:endParaRPr lang="en-US"/>
        </a:p>
      </dgm:t>
    </dgm:pt>
    <dgm:pt modelId="{F1EC7D07-F542-44F0-B826-A7CDB63BE4CF}">
      <dgm:prSet/>
      <dgm:spPr/>
      <dgm:t>
        <a:bodyPr/>
        <a:lstStyle/>
        <a:p>
          <a:r>
            <a:rPr lang="en-US" dirty="0"/>
            <a:t>Integration Testing</a:t>
          </a:r>
        </a:p>
      </dgm:t>
    </dgm:pt>
    <dgm:pt modelId="{036751AA-E22F-43C4-988A-9EA04F48B200}" type="parTrans" cxnId="{70054D71-6300-45DC-B4EC-F7403F5F1AF0}">
      <dgm:prSet/>
      <dgm:spPr/>
      <dgm:t>
        <a:bodyPr/>
        <a:lstStyle/>
        <a:p>
          <a:endParaRPr lang="en-US"/>
        </a:p>
      </dgm:t>
    </dgm:pt>
    <dgm:pt modelId="{97CDF2CF-4315-4371-B1EA-A33CA3358E22}" type="sibTrans" cxnId="{70054D71-6300-45DC-B4EC-F7403F5F1AF0}">
      <dgm:prSet/>
      <dgm:spPr/>
      <dgm:t>
        <a:bodyPr/>
        <a:lstStyle/>
        <a:p>
          <a:endParaRPr lang="en-US"/>
        </a:p>
      </dgm:t>
    </dgm:pt>
    <dgm:pt modelId="{000BB7A2-9029-4836-BAA5-C5112CEA3639}">
      <dgm:prSet/>
      <dgm:spPr/>
      <dgm:t>
        <a:bodyPr/>
        <a:lstStyle/>
        <a:p>
          <a:r>
            <a:rPr lang="en-US" dirty="0"/>
            <a:t>Test that the new code works with the old</a:t>
          </a:r>
        </a:p>
      </dgm:t>
    </dgm:pt>
    <dgm:pt modelId="{35251320-F6F7-4E56-A065-ED5D7AD81E95}" type="parTrans" cxnId="{9FB2A267-0214-4E65-93D8-B0A012FBD238}">
      <dgm:prSet/>
      <dgm:spPr/>
      <dgm:t>
        <a:bodyPr/>
        <a:lstStyle/>
        <a:p>
          <a:endParaRPr lang="en-US"/>
        </a:p>
      </dgm:t>
    </dgm:pt>
    <dgm:pt modelId="{8693BD1E-5209-4116-A0FF-EFD8F80C6EA5}" type="sibTrans" cxnId="{9FB2A267-0214-4E65-93D8-B0A012FBD238}">
      <dgm:prSet/>
      <dgm:spPr/>
      <dgm:t>
        <a:bodyPr/>
        <a:lstStyle/>
        <a:p>
          <a:endParaRPr lang="en-US"/>
        </a:p>
      </dgm:t>
    </dgm:pt>
    <dgm:pt modelId="{0DF56701-82B6-4616-B4B9-C0448544156C}">
      <dgm:prSet/>
      <dgm:spPr/>
      <dgm:t>
        <a:bodyPr/>
        <a:lstStyle/>
        <a:p>
          <a:r>
            <a:rPr lang="en-US" dirty="0"/>
            <a:t>System Testing</a:t>
          </a:r>
        </a:p>
      </dgm:t>
    </dgm:pt>
    <dgm:pt modelId="{B0BE74FA-99B2-4A1A-9070-F89F76D84DC4}" type="parTrans" cxnId="{D1B47D37-23A3-4951-A852-C9F140021D57}">
      <dgm:prSet/>
      <dgm:spPr/>
      <dgm:t>
        <a:bodyPr/>
        <a:lstStyle/>
        <a:p>
          <a:endParaRPr lang="en-US"/>
        </a:p>
      </dgm:t>
    </dgm:pt>
    <dgm:pt modelId="{85741D86-632A-40C1-BCA6-71859BA4F848}" type="sibTrans" cxnId="{D1B47D37-23A3-4951-A852-C9F140021D57}">
      <dgm:prSet/>
      <dgm:spPr/>
      <dgm:t>
        <a:bodyPr/>
        <a:lstStyle/>
        <a:p>
          <a:endParaRPr lang="en-US"/>
        </a:p>
      </dgm:t>
    </dgm:pt>
    <dgm:pt modelId="{171B4D49-95A2-466B-A0E7-D9852B944E8F}">
      <dgm:prSet/>
      <dgm:spPr/>
      <dgm:t>
        <a:bodyPr/>
        <a:lstStyle/>
        <a:p>
          <a:r>
            <a:rPr lang="en-US" dirty="0"/>
            <a:t>Test that client/server behave as intended</a:t>
          </a:r>
        </a:p>
      </dgm:t>
    </dgm:pt>
    <dgm:pt modelId="{4E34DC80-8732-469C-896C-AA87D7F97C9F}" type="parTrans" cxnId="{6FBB77FE-41AD-4275-9974-50D9D5C434A0}">
      <dgm:prSet/>
      <dgm:spPr/>
      <dgm:t>
        <a:bodyPr/>
        <a:lstStyle/>
        <a:p>
          <a:endParaRPr lang="en-US"/>
        </a:p>
      </dgm:t>
    </dgm:pt>
    <dgm:pt modelId="{DC3DEDC8-33D6-4D95-A8C7-274F309E11EF}" type="sibTrans" cxnId="{6FBB77FE-41AD-4275-9974-50D9D5C434A0}">
      <dgm:prSet/>
      <dgm:spPr/>
      <dgm:t>
        <a:bodyPr/>
        <a:lstStyle/>
        <a:p>
          <a:endParaRPr lang="en-US"/>
        </a:p>
      </dgm:t>
    </dgm:pt>
    <dgm:pt modelId="{99C828EB-95B9-4524-A2D5-662C3D6F88F6}">
      <dgm:prSet/>
      <dgm:spPr/>
      <dgm:t>
        <a:bodyPr/>
        <a:lstStyle/>
        <a:p>
          <a:r>
            <a:rPr lang="en-US" dirty="0"/>
            <a:t>Acceptance Testing</a:t>
          </a:r>
        </a:p>
      </dgm:t>
    </dgm:pt>
    <dgm:pt modelId="{D0FB4DA7-0AE0-473A-AD74-CAAFAF1FFDA0}" type="parTrans" cxnId="{7C72E4DD-A345-4B5A-9C84-E4E7ACD65CB2}">
      <dgm:prSet/>
      <dgm:spPr/>
      <dgm:t>
        <a:bodyPr/>
        <a:lstStyle/>
        <a:p>
          <a:endParaRPr lang="en-US"/>
        </a:p>
      </dgm:t>
    </dgm:pt>
    <dgm:pt modelId="{37AF7AE2-8EF8-4CD3-BA78-C587927F3C93}" type="sibTrans" cxnId="{7C72E4DD-A345-4B5A-9C84-E4E7ACD65CB2}">
      <dgm:prSet/>
      <dgm:spPr/>
      <dgm:t>
        <a:bodyPr/>
        <a:lstStyle/>
        <a:p>
          <a:endParaRPr lang="en-US"/>
        </a:p>
      </dgm:t>
    </dgm:pt>
    <dgm:pt modelId="{5D8E8B69-A362-4BD5-9802-9BD6B0F8F6C6}">
      <dgm:prSet/>
      <dgm:spPr/>
      <dgm:t>
        <a:bodyPr/>
        <a:lstStyle/>
        <a:p>
          <a:r>
            <a:rPr lang="en-US" dirty="0"/>
            <a:t>Give application to users to ensure most desired features are present</a:t>
          </a:r>
        </a:p>
      </dgm:t>
    </dgm:pt>
    <dgm:pt modelId="{144507FF-2775-4E97-8F94-11C0840A7C79}" type="parTrans" cxnId="{2CA889CB-5A07-4807-A2BF-9FC78150EE25}">
      <dgm:prSet/>
      <dgm:spPr/>
      <dgm:t>
        <a:bodyPr/>
        <a:lstStyle/>
        <a:p>
          <a:endParaRPr lang="en-US"/>
        </a:p>
      </dgm:t>
    </dgm:pt>
    <dgm:pt modelId="{65E47AC1-D744-4C20-B1FF-1A255A8D3433}" type="sibTrans" cxnId="{2CA889CB-5A07-4807-A2BF-9FC78150EE25}">
      <dgm:prSet/>
      <dgm:spPr/>
      <dgm:t>
        <a:bodyPr/>
        <a:lstStyle/>
        <a:p>
          <a:endParaRPr lang="en-US"/>
        </a:p>
      </dgm:t>
    </dgm:pt>
    <dgm:pt modelId="{8230DF1B-ED56-B044-865D-0B73B90D65D7}" type="pres">
      <dgm:prSet presAssocID="{B19922AC-9C4C-4D24-85FA-000C8A7C21CA}" presName="Name0" presStyleCnt="0">
        <dgm:presLayoutVars>
          <dgm:dir/>
          <dgm:animLvl val="lvl"/>
          <dgm:resizeHandles val="exact"/>
        </dgm:presLayoutVars>
      </dgm:prSet>
      <dgm:spPr/>
    </dgm:pt>
    <dgm:pt modelId="{3831BD6E-217D-5747-9F09-C006D5120806}" type="pres">
      <dgm:prSet presAssocID="{30933AED-4DDA-48EF-80D2-8312C32B1B36}" presName="linNode" presStyleCnt="0"/>
      <dgm:spPr/>
    </dgm:pt>
    <dgm:pt modelId="{4580EDCE-4641-1B45-B5D1-EAC35F7DD161}" type="pres">
      <dgm:prSet presAssocID="{30933AED-4DDA-48EF-80D2-8312C32B1B36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2EC37463-2944-EC48-9830-92B2B0AC15F6}" type="pres">
      <dgm:prSet presAssocID="{30933AED-4DDA-48EF-80D2-8312C32B1B36}" presName="descendantText" presStyleLbl="alignAccFollowNode1" presStyleIdx="0" presStyleCnt="4">
        <dgm:presLayoutVars>
          <dgm:bulletEnabled/>
        </dgm:presLayoutVars>
      </dgm:prSet>
      <dgm:spPr/>
    </dgm:pt>
    <dgm:pt modelId="{0A6CB582-50F0-C64C-8F13-671CC633C830}" type="pres">
      <dgm:prSet presAssocID="{E860D52B-A26E-422B-BA48-378702D289F1}" presName="sp" presStyleCnt="0"/>
      <dgm:spPr/>
    </dgm:pt>
    <dgm:pt modelId="{3B858204-9286-7345-8247-6B494E0B21CA}" type="pres">
      <dgm:prSet presAssocID="{F1EC7D07-F542-44F0-B826-A7CDB63BE4CF}" presName="linNode" presStyleCnt="0"/>
      <dgm:spPr/>
    </dgm:pt>
    <dgm:pt modelId="{D1E783A8-9865-8E46-82C3-F62E4D03C81D}" type="pres">
      <dgm:prSet presAssocID="{F1EC7D07-F542-44F0-B826-A7CDB63BE4CF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14446E4C-178C-774E-BE4C-30566AA1745C}" type="pres">
      <dgm:prSet presAssocID="{F1EC7D07-F542-44F0-B826-A7CDB63BE4CF}" presName="descendantText" presStyleLbl="alignAccFollowNode1" presStyleIdx="1" presStyleCnt="4">
        <dgm:presLayoutVars>
          <dgm:bulletEnabled/>
        </dgm:presLayoutVars>
      </dgm:prSet>
      <dgm:spPr/>
    </dgm:pt>
    <dgm:pt modelId="{FE37CEE4-23BE-1449-8FE0-18E598CB8E9F}" type="pres">
      <dgm:prSet presAssocID="{97CDF2CF-4315-4371-B1EA-A33CA3358E22}" presName="sp" presStyleCnt="0"/>
      <dgm:spPr/>
    </dgm:pt>
    <dgm:pt modelId="{017681CF-2C52-7A43-8A90-2FAD5DC41A3C}" type="pres">
      <dgm:prSet presAssocID="{0DF56701-82B6-4616-B4B9-C0448544156C}" presName="linNode" presStyleCnt="0"/>
      <dgm:spPr/>
    </dgm:pt>
    <dgm:pt modelId="{FAA589E2-170E-0B4C-92BF-6AA56AFD008D}" type="pres">
      <dgm:prSet presAssocID="{0DF56701-82B6-4616-B4B9-C0448544156C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AF427525-0EEC-2F4F-A3F8-CE9D828DA5A4}" type="pres">
      <dgm:prSet presAssocID="{0DF56701-82B6-4616-B4B9-C0448544156C}" presName="descendantText" presStyleLbl="alignAccFollowNode1" presStyleIdx="2" presStyleCnt="4">
        <dgm:presLayoutVars>
          <dgm:bulletEnabled/>
        </dgm:presLayoutVars>
      </dgm:prSet>
      <dgm:spPr/>
    </dgm:pt>
    <dgm:pt modelId="{28D061DE-2FE1-AA49-8ADA-E477694731CF}" type="pres">
      <dgm:prSet presAssocID="{85741D86-632A-40C1-BCA6-71859BA4F848}" presName="sp" presStyleCnt="0"/>
      <dgm:spPr/>
    </dgm:pt>
    <dgm:pt modelId="{CD04FF17-1C00-E24B-886C-922E3B3A3728}" type="pres">
      <dgm:prSet presAssocID="{99C828EB-95B9-4524-A2D5-662C3D6F88F6}" presName="linNode" presStyleCnt="0"/>
      <dgm:spPr/>
    </dgm:pt>
    <dgm:pt modelId="{B648954D-1B80-F040-B060-6C06237921D1}" type="pres">
      <dgm:prSet presAssocID="{99C828EB-95B9-4524-A2D5-662C3D6F88F6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285FA443-AB4F-B64E-B24F-5538FF33F1D7}" type="pres">
      <dgm:prSet presAssocID="{99C828EB-95B9-4524-A2D5-662C3D6F88F6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9A203317-491F-496C-978B-9AFACBC3CB8E}" srcId="{30933AED-4DDA-48EF-80D2-8312C32B1B36}" destId="{8D4C6194-2472-4114-9090-27C0145C97CE}" srcOrd="0" destOrd="0" parTransId="{0A0A61C3-18E3-4696-9079-F3CFA6810F20}" sibTransId="{9DBF648D-855F-45DE-A26F-3D9063C8BF5F}"/>
    <dgm:cxn modelId="{D1B47D37-23A3-4951-A852-C9F140021D57}" srcId="{B19922AC-9C4C-4D24-85FA-000C8A7C21CA}" destId="{0DF56701-82B6-4616-B4B9-C0448544156C}" srcOrd="2" destOrd="0" parTransId="{B0BE74FA-99B2-4A1A-9070-F89F76D84DC4}" sibTransId="{85741D86-632A-40C1-BCA6-71859BA4F848}"/>
    <dgm:cxn modelId="{8DD2303B-F157-BF41-89E3-F64C723F7977}" type="presOf" srcId="{000BB7A2-9029-4836-BAA5-C5112CEA3639}" destId="{14446E4C-178C-774E-BE4C-30566AA1745C}" srcOrd="0" destOrd="0" presId="urn:microsoft.com/office/officeart/2016/7/layout/VerticalSolidActionList"/>
    <dgm:cxn modelId="{BC0DC05E-C21C-184E-A22C-9B3EBEB46AEE}" type="presOf" srcId="{F1EC7D07-F542-44F0-B826-A7CDB63BE4CF}" destId="{D1E783A8-9865-8E46-82C3-F62E4D03C81D}" srcOrd="0" destOrd="0" presId="urn:microsoft.com/office/officeart/2016/7/layout/VerticalSolidActionList"/>
    <dgm:cxn modelId="{157BBB41-03BB-034C-9FE8-67B6CFA260D4}" type="presOf" srcId="{0DF56701-82B6-4616-B4B9-C0448544156C}" destId="{FAA589E2-170E-0B4C-92BF-6AA56AFD008D}" srcOrd="0" destOrd="0" presId="urn:microsoft.com/office/officeart/2016/7/layout/VerticalSolidActionList"/>
    <dgm:cxn modelId="{9FB2A267-0214-4E65-93D8-B0A012FBD238}" srcId="{F1EC7D07-F542-44F0-B826-A7CDB63BE4CF}" destId="{000BB7A2-9029-4836-BAA5-C5112CEA3639}" srcOrd="0" destOrd="0" parTransId="{35251320-F6F7-4E56-A065-ED5D7AD81E95}" sibTransId="{8693BD1E-5209-4116-A0FF-EFD8F80C6EA5}"/>
    <dgm:cxn modelId="{A9699568-491C-EB47-9601-17A33880D3AD}" type="presOf" srcId="{171B4D49-95A2-466B-A0E7-D9852B944E8F}" destId="{AF427525-0EEC-2F4F-A3F8-CE9D828DA5A4}" srcOrd="0" destOrd="0" presId="urn:microsoft.com/office/officeart/2016/7/layout/VerticalSolidActionList"/>
    <dgm:cxn modelId="{49E1846C-2C3E-DE45-B54B-526B5F22BCE7}" type="presOf" srcId="{30933AED-4DDA-48EF-80D2-8312C32B1B36}" destId="{4580EDCE-4641-1B45-B5D1-EAC35F7DD161}" srcOrd="0" destOrd="0" presId="urn:microsoft.com/office/officeart/2016/7/layout/VerticalSolidActionList"/>
    <dgm:cxn modelId="{70054D71-6300-45DC-B4EC-F7403F5F1AF0}" srcId="{B19922AC-9C4C-4D24-85FA-000C8A7C21CA}" destId="{F1EC7D07-F542-44F0-B826-A7CDB63BE4CF}" srcOrd="1" destOrd="0" parTransId="{036751AA-E22F-43C4-988A-9EA04F48B200}" sibTransId="{97CDF2CF-4315-4371-B1EA-A33CA3358E22}"/>
    <dgm:cxn modelId="{D2BCB556-C474-884B-9EDD-B7E7BFCAF55B}" type="presOf" srcId="{B19922AC-9C4C-4D24-85FA-000C8A7C21CA}" destId="{8230DF1B-ED56-B044-865D-0B73B90D65D7}" srcOrd="0" destOrd="0" presId="urn:microsoft.com/office/officeart/2016/7/layout/VerticalSolidActionList"/>
    <dgm:cxn modelId="{2CA889CB-5A07-4807-A2BF-9FC78150EE25}" srcId="{99C828EB-95B9-4524-A2D5-662C3D6F88F6}" destId="{5D8E8B69-A362-4BD5-9802-9BD6B0F8F6C6}" srcOrd="0" destOrd="0" parTransId="{144507FF-2775-4E97-8F94-11C0840A7C79}" sibTransId="{65E47AC1-D744-4C20-B1FF-1A255A8D3433}"/>
    <dgm:cxn modelId="{A4549CD6-A2E6-D44E-A7C1-41DE8388E273}" type="presOf" srcId="{5D8E8B69-A362-4BD5-9802-9BD6B0F8F6C6}" destId="{285FA443-AB4F-B64E-B24F-5538FF33F1D7}" srcOrd="0" destOrd="0" presId="urn:microsoft.com/office/officeart/2016/7/layout/VerticalSolidActionList"/>
    <dgm:cxn modelId="{7C72E4DD-A345-4B5A-9C84-E4E7ACD65CB2}" srcId="{B19922AC-9C4C-4D24-85FA-000C8A7C21CA}" destId="{99C828EB-95B9-4524-A2D5-662C3D6F88F6}" srcOrd="3" destOrd="0" parTransId="{D0FB4DA7-0AE0-473A-AD74-CAAFAF1FFDA0}" sibTransId="{37AF7AE2-8EF8-4CD3-BA78-C587927F3C93}"/>
    <dgm:cxn modelId="{D65E24E5-5430-46CA-AFA5-6B07CFC14D64}" srcId="{B19922AC-9C4C-4D24-85FA-000C8A7C21CA}" destId="{30933AED-4DDA-48EF-80D2-8312C32B1B36}" srcOrd="0" destOrd="0" parTransId="{AAB9CC9D-AAD2-4127-BB24-C3AE970C1FF5}" sibTransId="{E860D52B-A26E-422B-BA48-378702D289F1}"/>
    <dgm:cxn modelId="{0D8EAFF0-F932-3147-95B3-A4D18EEAC3B8}" type="presOf" srcId="{99C828EB-95B9-4524-A2D5-662C3D6F88F6}" destId="{B648954D-1B80-F040-B060-6C06237921D1}" srcOrd="0" destOrd="0" presId="urn:microsoft.com/office/officeart/2016/7/layout/VerticalSolidActionList"/>
    <dgm:cxn modelId="{DAA0DAF3-E7FF-8040-92DE-3BA08269BE5D}" type="presOf" srcId="{8D4C6194-2472-4114-9090-27C0145C97CE}" destId="{2EC37463-2944-EC48-9830-92B2B0AC15F6}" srcOrd="0" destOrd="0" presId="urn:microsoft.com/office/officeart/2016/7/layout/VerticalSolidActionList"/>
    <dgm:cxn modelId="{6FBB77FE-41AD-4275-9974-50D9D5C434A0}" srcId="{0DF56701-82B6-4616-B4B9-C0448544156C}" destId="{171B4D49-95A2-466B-A0E7-D9852B944E8F}" srcOrd="0" destOrd="0" parTransId="{4E34DC80-8732-469C-896C-AA87D7F97C9F}" sibTransId="{DC3DEDC8-33D6-4D95-A8C7-274F309E11EF}"/>
    <dgm:cxn modelId="{4FF81CC0-B6F6-BA46-98DE-C815C60DEF19}" type="presParOf" srcId="{8230DF1B-ED56-B044-865D-0B73B90D65D7}" destId="{3831BD6E-217D-5747-9F09-C006D5120806}" srcOrd="0" destOrd="0" presId="urn:microsoft.com/office/officeart/2016/7/layout/VerticalSolidActionList"/>
    <dgm:cxn modelId="{DB288E9B-E0AA-AC4B-9ED6-A9FD46B6D766}" type="presParOf" srcId="{3831BD6E-217D-5747-9F09-C006D5120806}" destId="{4580EDCE-4641-1B45-B5D1-EAC35F7DD161}" srcOrd="0" destOrd="0" presId="urn:microsoft.com/office/officeart/2016/7/layout/VerticalSolidActionList"/>
    <dgm:cxn modelId="{28874A03-8D81-0C4F-AA09-A69067951E55}" type="presParOf" srcId="{3831BD6E-217D-5747-9F09-C006D5120806}" destId="{2EC37463-2944-EC48-9830-92B2B0AC15F6}" srcOrd="1" destOrd="0" presId="urn:microsoft.com/office/officeart/2016/7/layout/VerticalSolidActionList"/>
    <dgm:cxn modelId="{E229ECB7-2F2E-DE4D-813E-7201B6F3C26E}" type="presParOf" srcId="{8230DF1B-ED56-B044-865D-0B73B90D65D7}" destId="{0A6CB582-50F0-C64C-8F13-671CC633C830}" srcOrd="1" destOrd="0" presId="urn:microsoft.com/office/officeart/2016/7/layout/VerticalSolidActionList"/>
    <dgm:cxn modelId="{CA6D204A-EACF-6A4F-A364-F16FE49B0C6A}" type="presParOf" srcId="{8230DF1B-ED56-B044-865D-0B73B90D65D7}" destId="{3B858204-9286-7345-8247-6B494E0B21CA}" srcOrd="2" destOrd="0" presId="urn:microsoft.com/office/officeart/2016/7/layout/VerticalSolidActionList"/>
    <dgm:cxn modelId="{4831EC87-E860-A240-BF9C-9F8D4B53C57A}" type="presParOf" srcId="{3B858204-9286-7345-8247-6B494E0B21CA}" destId="{D1E783A8-9865-8E46-82C3-F62E4D03C81D}" srcOrd="0" destOrd="0" presId="urn:microsoft.com/office/officeart/2016/7/layout/VerticalSolidActionList"/>
    <dgm:cxn modelId="{8EF36F54-BCE6-E64C-9FFC-1436F0E7FE76}" type="presParOf" srcId="{3B858204-9286-7345-8247-6B494E0B21CA}" destId="{14446E4C-178C-774E-BE4C-30566AA1745C}" srcOrd="1" destOrd="0" presId="urn:microsoft.com/office/officeart/2016/7/layout/VerticalSolidActionList"/>
    <dgm:cxn modelId="{94847A96-E7F7-7646-8329-5FD910A2F8FC}" type="presParOf" srcId="{8230DF1B-ED56-B044-865D-0B73B90D65D7}" destId="{FE37CEE4-23BE-1449-8FE0-18E598CB8E9F}" srcOrd="3" destOrd="0" presId="urn:microsoft.com/office/officeart/2016/7/layout/VerticalSolidActionList"/>
    <dgm:cxn modelId="{2321BF5D-3CCB-A84E-8CD0-806637DD78E6}" type="presParOf" srcId="{8230DF1B-ED56-B044-865D-0B73B90D65D7}" destId="{017681CF-2C52-7A43-8A90-2FAD5DC41A3C}" srcOrd="4" destOrd="0" presId="urn:microsoft.com/office/officeart/2016/7/layout/VerticalSolidActionList"/>
    <dgm:cxn modelId="{4843E5E4-927B-1846-8894-126176661A07}" type="presParOf" srcId="{017681CF-2C52-7A43-8A90-2FAD5DC41A3C}" destId="{FAA589E2-170E-0B4C-92BF-6AA56AFD008D}" srcOrd="0" destOrd="0" presId="urn:microsoft.com/office/officeart/2016/7/layout/VerticalSolidActionList"/>
    <dgm:cxn modelId="{592ACC93-A080-4B4C-AFD9-C92AF0CC3A56}" type="presParOf" srcId="{017681CF-2C52-7A43-8A90-2FAD5DC41A3C}" destId="{AF427525-0EEC-2F4F-A3F8-CE9D828DA5A4}" srcOrd="1" destOrd="0" presId="urn:microsoft.com/office/officeart/2016/7/layout/VerticalSolidActionList"/>
    <dgm:cxn modelId="{941F86D6-BB87-A846-920C-F709474BBB3D}" type="presParOf" srcId="{8230DF1B-ED56-B044-865D-0B73B90D65D7}" destId="{28D061DE-2FE1-AA49-8ADA-E477694731CF}" srcOrd="5" destOrd="0" presId="urn:microsoft.com/office/officeart/2016/7/layout/VerticalSolidActionList"/>
    <dgm:cxn modelId="{0AA2FF28-FFE2-6345-AA2B-6501131CD4BD}" type="presParOf" srcId="{8230DF1B-ED56-B044-865D-0B73B90D65D7}" destId="{CD04FF17-1C00-E24B-886C-922E3B3A3728}" srcOrd="6" destOrd="0" presId="urn:microsoft.com/office/officeart/2016/7/layout/VerticalSolidActionList"/>
    <dgm:cxn modelId="{C5145BD8-8F15-9649-84A3-19B9E8849C44}" type="presParOf" srcId="{CD04FF17-1C00-E24B-886C-922E3B3A3728}" destId="{B648954D-1B80-F040-B060-6C06237921D1}" srcOrd="0" destOrd="0" presId="urn:microsoft.com/office/officeart/2016/7/layout/VerticalSolidActionList"/>
    <dgm:cxn modelId="{8E34A170-0E00-E647-9E4E-E59531F871FD}" type="presParOf" srcId="{CD04FF17-1C00-E24B-886C-922E3B3A3728}" destId="{285FA443-AB4F-B64E-B24F-5538FF33F1D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9922AC-9C4C-4D24-85FA-000C8A7C21CA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933AED-4DDA-48EF-80D2-8312C32B1B36}">
      <dgm:prSet/>
      <dgm:spPr/>
      <dgm:t>
        <a:bodyPr/>
        <a:lstStyle/>
        <a:p>
          <a:pPr>
            <a:buSzPts val="1800"/>
            <a:buChar char="●"/>
          </a:pPr>
          <a:r>
            <a:rPr lang="en-US" dirty="0"/>
            <a:t>Performance Testing</a:t>
          </a:r>
        </a:p>
      </dgm:t>
    </dgm:pt>
    <dgm:pt modelId="{AAB9CC9D-AAD2-4127-BB24-C3AE970C1FF5}" type="parTrans" cxnId="{D65E24E5-5430-46CA-AFA5-6B07CFC14D64}">
      <dgm:prSet/>
      <dgm:spPr/>
      <dgm:t>
        <a:bodyPr/>
        <a:lstStyle/>
        <a:p>
          <a:endParaRPr lang="en-US"/>
        </a:p>
      </dgm:t>
    </dgm:pt>
    <dgm:pt modelId="{E860D52B-A26E-422B-BA48-378702D289F1}" type="sibTrans" cxnId="{D65E24E5-5430-46CA-AFA5-6B07CFC14D64}">
      <dgm:prSet/>
      <dgm:spPr/>
      <dgm:t>
        <a:bodyPr/>
        <a:lstStyle/>
        <a:p>
          <a:endParaRPr lang="en-US"/>
        </a:p>
      </dgm:t>
    </dgm:pt>
    <dgm:pt modelId="{8D4C6194-2472-4114-9090-27C0145C97CE}">
      <dgm:prSet/>
      <dgm:spPr/>
      <dgm:t>
        <a:bodyPr/>
        <a:lstStyle/>
        <a:p>
          <a:pPr>
            <a:buSzPts val="1800"/>
            <a:buChar char="○"/>
          </a:pPr>
          <a:r>
            <a:rPr lang="en-US"/>
            <a:t>Get feedback on performance of application from users</a:t>
          </a:r>
          <a:endParaRPr lang="en-US" dirty="0"/>
        </a:p>
      </dgm:t>
    </dgm:pt>
    <dgm:pt modelId="{0A0A61C3-18E3-4696-9079-F3CFA6810F20}" type="parTrans" cxnId="{9A203317-491F-496C-978B-9AFACBC3CB8E}">
      <dgm:prSet/>
      <dgm:spPr/>
      <dgm:t>
        <a:bodyPr/>
        <a:lstStyle/>
        <a:p>
          <a:endParaRPr lang="en-US"/>
        </a:p>
      </dgm:t>
    </dgm:pt>
    <dgm:pt modelId="{9DBF648D-855F-45DE-A26F-3D9063C8BF5F}" type="sibTrans" cxnId="{9A203317-491F-496C-978B-9AFACBC3CB8E}">
      <dgm:prSet/>
      <dgm:spPr/>
      <dgm:t>
        <a:bodyPr/>
        <a:lstStyle/>
        <a:p>
          <a:endParaRPr lang="en-US"/>
        </a:p>
      </dgm:t>
    </dgm:pt>
    <dgm:pt modelId="{F1EC7D07-F542-44F0-B826-A7CDB63BE4CF}">
      <dgm:prSet/>
      <dgm:spPr/>
      <dgm:t>
        <a:bodyPr/>
        <a:lstStyle/>
        <a:p>
          <a:r>
            <a:rPr lang="en-US"/>
            <a:t>Security  Testing</a:t>
          </a:r>
          <a:endParaRPr lang="en-US" dirty="0"/>
        </a:p>
      </dgm:t>
    </dgm:pt>
    <dgm:pt modelId="{036751AA-E22F-43C4-988A-9EA04F48B200}" type="parTrans" cxnId="{70054D71-6300-45DC-B4EC-F7403F5F1AF0}">
      <dgm:prSet/>
      <dgm:spPr/>
      <dgm:t>
        <a:bodyPr/>
        <a:lstStyle/>
        <a:p>
          <a:endParaRPr lang="en-US"/>
        </a:p>
      </dgm:t>
    </dgm:pt>
    <dgm:pt modelId="{97CDF2CF-4315-4371-B1EA-A33CA3358E22}" type="sibTrans" cxnId="{70054D71-6300-45DC-B4EC-F7403F5F1AF0}">
      <dgm:prSet/>
      <dgm:spPr/>
      <dgm:t>
        <a:bodyPr/>
        <a:lstStyle/>
        <a:p>
          <a:endParaRPr lang="en-US"/>
        </a:p>
      </dgm:t>
    </dgm:pt>
    <dgm:pt modelId="{000BB7A2-9029-4836-BAA5-C5112CEA3639}">
      <dgm:prSet/>
      <dgm:spPr/>
      <dgm:t>
        <a:bodyPr/>
        <a:lstStyle/>
        <a:p>
          <a:r>
            <a:rPr lang="en-US"/>
            <a:t>Code review/penetration test performed on application</a:t>
          </a:r>
          <a:endParaRPr lang="en-US" dirty="0"/>
        </a:p>
      </dgm:t>
    </dgm:pt>
    <dgm:pt modelId="{35251320-F6F7-4E56-A065-ED5D7AD81E95}" type="parTrans" cxnId="{9FB2A267-0214-4E65-93D8-B0A012FBD238}">
      <dgm:prSet/>
      <dgm:spPr/>
      <dgm:t>
        <a:bodyPr/>
        <a:lstStyle/>
        <a:p>
          <a:endParaRPr lang="en-US"/>
        </a:p>
      </dgm:t>
    </dgm:pt>
    <dgm:pt modelId="{8693BD1E-5209-4116-A0FF-EFD8F80C6EA5}" type="sibTrans" cxnId="{9FB2A267-0214-4E65-93D8-B0A012FBD238}">
      <dgm:prSet/>
      <dgm:spPr/>
      <dgm:t>
        <a:bodyPr/>
        <a:lstStyle/>
        <a:p>
          <a:endParaRPr lang="en-US"/>
        </a:p>
      </dgm:t>
    </dgm:pt>
    <dgm:pt modelId="{0DF56701-82B6-4616-B4B9-C0448544156C}">
      <dgm:prSet/>
      <dgm:spPr/>
      <dgm:t>
        <a:bodyPr/>
        <a:lstStyle/>
        <a:p>
          <a:r>
            <a:rPr lang="en-US"/>
            <a:t>Usability  Testing</a:t>
          </a:r>
          <a:endParaRPr lang="en-US" dirty="0"/>
        </a:p>
      </dgm:t>
    </dgm:pt>
    <dgm:pt modelId="{B0BE74FA-99B2-4A1A-9070-F89F76D84DC4}" type="parTrans" cxnId="{D1B47D37-23A3-4951-A852-C9F140021D57}">
      <dgm:prSet/>
      <dgm:spPr/>
      <dgm:t>
        <a:bodyPr/>
        <a:lstStyle/>
        <a:p>
          <a:endParaRPr lang="en-US"/>
        </a:p>
      </dgm:t>
    </dgm:pt>
    <dgm:pt modelId="{85741D86-632A-40C1-BCA6-71859BA4F848}" type="sibTrans" cxnId="{D1B47D37-23A3-4951-A852-C9F140021D57}">
      <dgm:prSet/>
      <dgm:spPr/>
      <dgm:t>
        <a:bodyPr/>
        <a:lstStyle/>
        <a:p>
          <a:endParaRPr lang="en-US"/>
        </a:p>
      </dgm:t>
    </dgm:pt>
    <dgm:pt modelId="{171B4D49-95A2-466B-A0E7-D9852B944E8F}">
      <dgm:prSet/>
      <dgm:spPr/>
      <dgm:t>
        <a:bodyPr/>
        <a:lstStyle/>
        <a:p>
          <a:pPr>
            <a:buSzPts val="1800"/>
            <a:buChar char="○"/>
          </a:pPr>
          <a:r>
            <a:rPr lang="en-US"/>
            <a:t>Gather feedback from users on experience using application</a:t>
          </a:r>
          <a:endParaRPr lang="en-US" dirty="0"/>
        </a:p>
      </dgm:t>
    </dgm:pt>
    <dgm:pt modelId="{4E34DC80-8732-469C-896C-AA87D7F97C9F}" type="parTrans" cxnId="{6FBB77FE-41AD-4275-9974-50D9D5C434A0}">
      <dgm:prSet/>
      <dgm:spPr/>
      <dgm:t>
        <a:bodyPr/>
        <a:lstStyle/>
        <a:p>
          <a:endParaRPr lang="en-US"/>
        </a:p>
      </dgm:t>
    </dgm:pt>
    <dgm:pt modelId="{DC3DEDC8-33D6-4D95-A8C7-274F309E11EF}" type="sibTrans" cxnId="{6FBB77FE-41AD-4275-9974-50D9D5C434A0}">
      <dgm:prSet/>
      <dgm:spPr/>
      <dgm:t>
        <a:bodyPr/>
        <a:lstStyle/>
        <a:p>
          <a:endParaRPr lang="en-US"/>
        </a:p>
      </dgm:t>
    </dgm:pt>
    <dgm:pt modelId="{99C828EB-95B9-4524-A2D5-662C3D6F88F6}">
      <dgm:prSet/>
      <dgm:spPr/>
      <dgm:t>
        <a:bodyPr/>
        <a:lstStyle/>
        <a:p>
          <a:pPr>
            <a:buSzPts val="1800"/>
            <a:buChar char="●"/>
          </a:pPr>
          <a:r>
            <a:rPr lang="en-US" dirty="0"/>
            <a:t>Compatibility Testing</a:t>
          </a:r>
        </a:p>
      </dgm:t>
    </dgm:pt>
    <dgm:pt modelId="{D0FB4DA7-0AE0-473A-AD74-CAAFAF1FFDA0}" type="parTrans" cxnId="{7C72E4DD-A345-4B5A-9C84-E4E7ACD65CB2}">
      <dgm:prSet/>
      <dgm:spPr/>
      <dgm:t>
        <a:bodyPr/>
        <a:lstStyle/>
        <a:p>
          <a:endParaRPr lang="en-US"/>
        </a:p>
      </dgm:t>
    </dgm:pt>
    <dgm:pt modelId="{37AF7AE2-8EF8-4CD3-BA78-C587927F3C93}" type="sibTrans" cxnId="{7C72E4DD-A345-4B5A-9C84-E4E7ACD65CB2}">
      <dgm:prSet/>
      <dgm:spPr/>
      <dgm:t>
        <a:bodyPr/>
        <a:lstStyle/>
        <a:p>
          <a:endParaRPr lang="en-US"/>
        </a:p>
      </dgm:t>
    </dgm:pt>
    <dgm:pt modelId="{5D8E8B69-A362-4BD5-9802-9BD6B0F8F6C6}">
      <dgm:prSet/>
      <dgm:spPr/>
      <dgm:t>
        <a:bodyPr/>
        <a:lstStyle/>
        <a:p>
          <a:pPr>
            <a:buSzPts val="1800"/>
            <a:buChar char="○"/>
          </a:pPr>
          <a:r>
            <a:rPr lang="en-US"/>
            <a:t>Test that application works on a number of platforms</a:t>
          </a:r>
          <a:endParaRPr lang="en-US" dirty="0"/>
        </a:p>
      </dgm:t>
    </dgm:pt>
    <dgm:pt modelId="{144507FF-2775-4E97-8F94-11C0840A7C79}" type="parTrans" cxnId="{2CA889CB-5A07-4807-A2BF-9FC78150EE25}">
      <dgm:prSet/>
      <dgm:spPr/>
      <dgm:t>
        <a:bodyPr/>
        <a:lstStyle/>
        <a:p>
          <a:endParaRPr lang="en-US"/>
        </a:p>
      </dgm:t>
    </dgm:pt>
    <dgm:pt modelId="{65E47AC1-D744-4C20-B1FF-1A255A8D3433}" type="sibTrans" cxnId="{2CA889CB-5A07-4807-A2BF-9FC78150EE25}">
      <dgm:prSet/>
      <dgm:spPr/>
      <dgm:t>
        <a:bodyPr/>
        <a:lstStyle/>
        <a:p>
          <a:endParaRPr lang="en-US"/>
        </a:p>
      </dgm:t>
    </dgm:pt>
    <dgm:pt modelId="{FF03B285-0F14-B946-9C5B-D2E0106B0925}" type="pres">
      <dgm:prSet presAssocID="{B19922AC-9C4C-4D24-85FA-000C8A7C21CA}" presName="Name0" presStyleCnt="0">
        <dgm:presLayoutVars>
          <dgm:dir/>
          <dgm:animLvl val="lvl"/>
          <dgm:resizeHandles val="exact"/>
        </dgm:presLayoutVars>
      </dgm:prSet>
      <dgm:spPr/>
    </dgm:pt>
    <dgm:pt modelId="{2CC6952C-A87F-0349-92BD-8397464AEC67}" type="pres">
      <dgm:prSet presAssocID="{30933AED-4DDA-48EF-80D2-8312C32B1B36}" presName="linNode" presStyleCnt="0"/>
      <dgm:spPr/>
    </dgm:pt>
    <dgm:pt modelId="{554BC422-CBE9-224B-9A74-FF7D18CF5F94}" type="pres">
      <dgm:prSet presAssocID="{30933AED-4DDA-48EF-80D2-8312C32B1B36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65C4945D-5181-6D49-BCD2-FCA206685B1B}" type="pres">
      <dgm:prSet presAssocID="{30933AED-4DDA-48EF-80D2-8312C32B1B36}" presName="descendantText" presStyleLbl="alignAccFollowNode1" presStyleIdx="0" presStyleCnt="4">
        <dgm:presLayoutVars>
          <dgm:bulletEnabled/>
        </dgm:presLayoutVars>
      </dgm:prSet>
      <dgm:spPr/>
    </dgm:pt>
    <dgm:pt modelId="{FBC9AEFE-AAE4-DD4A-A46D-E56D1154B4BB}" type="pres">
      <dgm:prSet presAssocID="{E860D52B-A26E-422B-BA48-378702D289F1}" presName="sp" presStyleCnt="0"/>
      <dgm:spPr/>
    </dgm:pt>
    <dgm:pt modelId="{9AEAABED-BC3C-0F4F-8875-2F512F928F14}" type="pres">
      <dgm:prSet presAssocID="{F1EC7D07-F542-44F0-B826-A7CDB63BE4CF}" presName="linNode" presStyleCnt="0"/>
      <dgm:spPr/>
    </dgm:pt>
    <dgm:pt modelId="{3EEFEDF1-FAD1-624B-BB0E-81A665F0B6E4}" type="pres">
      <dgm:prSet presAssocID="{F1EC7D07-F542-44F0-B826-A7CDB63BE4CF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3C4DF3EE-70F5-774A-AE75-7AD6A596B719}" type="pres">
      <dgm:prSet presAssocID="{F1EC7D07-F542-44F0-B826-A7CDB63BE4CF}" presName="descendantText" presStyleLbl="alignAccFollowNode1" presStyleIdx="1" presStyleCnt="4">
        <dgm:presLayoutVars>
          <dgm:bulletEnabled/>
        </dgm:presLayoutVars>
      </dgm:prSet>
      <dgm:spPr/>
    </dgm:pt>
    <dgm:pt modelId="{2097B991-06E8-4C47-99B7-58B62CF9E65C}" type="pres">
      <dgm:prSet presAssocID="{97CDF2CF-4315-4371-B1EA-A33CA3358E22}" presName="sp" presStyleCnt="0"/>
      <dgm:spPr/>
    </dgm:pt>
    <dgm:pt modelId="{5912E0A5-EE6A-9D4D-9982-71FBA2922DAF}" type="pres">
      <dgm:prSet presAssocID="{0DF56701-82B6-4616-B4B9-C0448544156C}" presName="linNode" presStyleCnt="0"/>
      <dgm:spPr/>
    </dgm:pt>
    <dgm:pt modelId="{E6B45215-EADC-C548-B2BE-7A3A6344B3FD}" type="pres">
      <dgm:prSet presAssocID="{0DF56701-82B6-4616-B4B9-C0448544156C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58390ACB-633F-E54C-9D90-9385E3ECD89F}" type="pres">
      <dgm:prSet presAssocID="{0DF56701-82B6-4616-B4B9-C0448544156C}" presName="descendantText" presStyleLbl="alignAccFollowNode1" presStyleIdx="2" presStyleCnt="4">
        <dgm:presLayoutVars>
          <dgm:bulletEnabled/>
        </dgm:presLayoutVars>
      </dgm:prSet>
      <dgm:spPr/>
    </dgm:pt>
    <dgm:pt modelId="{3BC09F58-1934-CF49-9497-AF7D7F17FD18}" type="pres">
      <dgm:prSet presAssocID="{85741D86-632A-40C1-BCA6-71859BA4F848}" presName="sp" presStyleCnt="0"/>
      <dgm:spPr/>
    </dgm:pt>
    <dgm:pt modelId="{B66268F9-2B9B-F141-95C7-EA78E46D5511}" type="pres">
      <dgm:prSet presAssocID="{99C828EB-95B9-4524-A2D5-662C3D6F88F6}" presName="linNode" presStyleCnt="0"/>
      <dgm:spPr/>
    </dgm:pt>
    <dgm:pt modelId="{4B2DF3D4-E774-1342-AC1C-52DC7D076780}" type="pres">
      <dgm:prSet presAssocID="{99C828EB-95B9-4524-A2D5-662C3D6F88F6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8FDEF845-FB4D-3D45-A90D-62CEC02B684D}" type="pres">
      <dgm:prSet presAssocID="{99C828EB-95B9-4524-A2D5-662C3D6F88F6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B3718C02-9485-924D-BC5F-885EEC67314F}" type="presOf" srcId="{0DF56701-82B6-4616-B4B9-C0448544156C}" destId="{E6B45215-EADC-C548-B2BE-7A3A6344B3FD}" srcOrd="0" destOrd="0" presId="urn:microsoft.com/office/officeart/2016/7/layout/VerticalSolidActionList"/>
    <dgm:cxn modelId="{9A203317-491F-496C-978B-9AFACBC3CB8E}" srcId="{30933AED-4DDA-48EF-80D2-8312C32B1B36}" destId="{8D4C6194-2472-4114-9090-27C0145C97CE}" srcOrd="0" destOrd="0" parTransId="{0A0A61C3-18E3-4696-9079-F3CFA6810F20}" sibTransId="{9DBF648D-855F-45DE-A26F-3D9063C8BF5F}"/>
    <dgm:cxn modelId="{A7209E22-3BE0-764F-8C82-0524A23836AD}" type="presOf" srcId="{30933AED-4DDA-48EF-80D2-8312C32B1B36}" destId="{554BC422-CBE9-224B-9A74-FF7D18CF5F94}" srcOrd="0" destOrd="0" presId="urn:microsoft.com/office/officeart/2016/7/layout/VerticalSolidActionList"/>
    <dgm:cxn modelId="{D1B47D37-23A3-4951-A852-C9F140021D57}" srcId="{B19922AC-9C4C-4D24-85FA-000C8A7C21CA}" destId="{0DF56701-82B6-4616-B4B9-C0448544156C}" srcOrd="2" destOrd="0" parTransId="{B0BE74FA-99B2-4A1A-9070-F89F76D84DC4}" sibTransId="{85741D86-632A-40C1-BCA6-71859BA4F848}"/>
    <dgm:cxn modelId="{29C5B643-C35C-2948-95BA-330BB12A5ADD}" type="presOf" srcId="{8D4C6194-2472-4114-9090-27C0145C97CE}" destId="{65C4945D-5181-6D49-BCD2-FCA206685B1B}" srcOrd="0" destOrd="0" presId="urn:microsoft.com/office/officeart/2016/7/layout/VerticalSolidActionList"/>
    <dgm:cxn modelId="{9FB2A267-0214-4E65-93D8-B0A012FBD238}" srcId="{F1EC7D07-F542-44F0-B826-A7CDB63BE4CF}" destId="{000BB7A2-9029-4836-BAA5-C5112CEA3639}" srcOrd="0" destOrd="0" parTransId="{35251320-F6F7-4E56-A065-ED5D7AD81E95}" sibTransId="{8693BD1E-5209-4116-A0FF-EFD8F80C6EA5}"/>
    <dgm:cxn modelId="{6BCBD76D-2BA4-454C-85CB-E9CCD0062A1E}" type="presOf" srcId="{99C828EB-95B9-4524-A2D5-662C3D6F88F6}" destId="{4B2DF3D4-E774-1342-AC1C-52DC7D076780}" srcOrd="0" destOrd="0" presId="urn:microsoft.com/office/officeart/2016/7/layout/VerticalSolidActionList"/>
    <dgm:cxn modelId="{70054D71-6300-45DC-B4EC-F7403F5F1AF0}" srcId="{B19922AC-9C4C-4D24-85FA-000C8A7C21CA}" destId="{F1EC7D07-F542-44F0-B826-A7CDB63BE4CF}" srcOrd="1" destOrd="0" parTransId="{036751AA-E22F-43C4-988A-9EA04F48B200}" sibTransId="{97CDF2CF-4315-4371-B1EA-A33CA3358E22}"/>
    <dgm:cxn modelId="{27839484-C216-864E-BAC1-0817D9267E3F}" type="presOf" srcId="{171B4D49-95A2-466B-A0E7-D9852B944E8F}" destId="{58390ACB-633F-E54C-9D90-9385E3ECD89F}" srcOrd="0" destOrd="0" presId="urn:microsoft.com/office/officeart/2016/7/layout/VerticalSolidActionList"/>
    <dgm:cxn modelId="{B5641C85-8EC7-E54E-9D6B-BEC30B1DDBFF}" type="presOf" srcId="{F1EC7D07-F542-44F0-B826-A7CDB63BE4CF}" destId="{3EEFEDF1-FAD1-624B-BB0E-81A665F0B6E4}" srcOrd="0" destOrd="0" presId="urn:microsoft.com/office/officeart/2016/7/layout/VerticalSolidActionList"/>
    <dgm:cxn modelId="{F454EA9E-714A-BF4A-8615-9C8E3A53F66F}" type="presOf" srcId="{000BB7A2-9029-4836-BAA5-C5112CEA3639}" destId="{3C4DF3EE-70F5-774A-AE75-7AD6A596B719}" srcOrd="0" destOrd="0" presId="urn:microsoft.com/office/officeart/2016/7/layout/VerticalSolidActionList"/>
    <dgm:cxn modelId="{A322D3AE-5056-6F43-8DBB-4346057A5BA4}" type="presOf" srcId="{B19922AC-9C4C-4D24-85FA-000C8A7C21CA}" destId="{FF03B285-0F14-B946-9C5B-D2E0106B0925}" srcOrd="0" destOrd="0" presId="urn:microsoft.com/office/officeart/2016/7/layout/VerticalSolidActionList"/>
    <dgm:cxn modelId="{2CA889CB-5A07-4807-A2BF-9FC78150EE25}" srcId="{99C828EB-95B9-4524-A2D5-662C3D6F88F6}" destId="{5D8E8B69-A362-4BD5-9802-9BD6B0F8F6C6}" srcOrd="0" destOrd="0" parTransId="{144507FF-2775-4E97-8F94-11C0840A7C79}" sibTransId="{65E47AC1-D744-4C20-B1FF-1A255A8D3433}"/>
    <dgm:cxn modelId="{639BFBD0-4121-1846-84A0-15E90A30B908}" type="presOf" srcId="{5D8E8B69-A362-4BD5-9802-9BD6B0F8F6C6}" destId="{8FDEF845-FB4D-3D45-A90D-62CEC02B684D}" srcOrd="0" destOrd="0" presId="urn:microsoft.com/office/officeart/2016/7/layout/VerticalSolidActionList"/>
    <dgm:cxn modelId="{7C72E4DD-A345-4B5A-9C84-E4E7ACD65CB2}" srcId="{B19922AC-9C4C-4D24-85FA-000C8A7C21CA}" destId="{99C828EB-95B9-4524-A2D5-662C3D6F88F6}" srcOrd="3" destOrd="0" parTransId="{D0FB4DA7-0AE0-473A-AD74-CAAFAF1FFDA0}" sibTransId="{37AF7AE2-8EF8-4CD3-BA78-C587927F3C93}"/>
    <dgm:cxn modelId="{D65E24E5-5430-46CA-AFA5-6B07CFC14D64}" srcId="{B19922AC-9C4C-4D24-85FA-000C8A7C21CA}" destId="{30933AED-4DDA-48EF-80D2-8312C32B1B36}" srcOrd="0" destOrd="0" parTransId="{AAB9CC9D-AAD2-4127-BB24-C3AE970C1FF5}" sibTransId="{E860D52B-A26E-422B-BA48-378702D289F1}"/>
    <dgm:cxn modelId="{6FBB77FE-41AD-4275-9974-50D9D5C434A0}" srcId="{0DF56701-82B6-4616-B4B9-C0448544156C}" destId="{171B4D49-95A2-466B-A0E7-D9852B944E8F}" srcOrd="0" destOrd="0" parTransId="{4E34DC80-8732-469C-896C-AA87D7F97C9F}" sibTransId="{DC3DEDC8-33D6-4D95-A8C7-274F309E11EF}"/>
    <dgm:cxn modelId="{868390D4-FA21-AD40-AE42-077088225796}" type="presParOf" srcId="{FF03B285-0F14-B946-9C5B-D2E0106B0925}" destId="{2CC6952C-A87F-0349-92BD-8397464AEC67}" srcOrd="0" destOrd="0" presId="urn:microsoft.com/office/officeart/2016/7/layout/VerticalSolidActionList"/>
    <dgm:cxn modelId="{B05A6A20-9B06-D64F-991D-F4F522A5ECD6}" type="presParOf" srcId="{2CC6952C-A87F-0349-92BD-8397464AEC67}" destId="{554BC422-CBE9-224B-9A74-FF7D18CF5F94}" srcOrd="0" destOrd="0" presId="urn:microsoft.com/office/officeart/2016/7/layout/VerticalSolidActionList"/>
    <dgm:cxn modelId="{2CC21C7E-5E35-9249-A583-056D5399799D}" type="presParOf" srcId="{2CC6952C-A87F-0349-92BD-8397464AEC67}" destId="{65C4945D-5181-6D49-BCD2-FCA206685B1B}" srcOrd="1" destOrd="0" presId="urn:microsoft.com/office/officeart/2016/7/layout/VerticalSolidActionList"/>
    <dgm:cxn modelId="{E3888C21-1565-F245-8236-6940EC24A010}" type="presParOf" srcId="{FF03B285-0F14-B946-9C5B-D2E0106B0925}" destId="{FBC9AEFE-AAE4-DD4A-A46D-E56D1154B4BB}" srcOrd="1" destOrd="0" presId="urn:microsoft.com/office/officeart/2016/7/layout/VerticalSolidActionList"/>
    <dgm:cxn modelId="{3EDAB149-164D-2744-B396-404276D30047}" type="presParOf" srcId="{FF03B285-0F14-B946-9C5B-D2E0106B0925}" destId="{9AEAABED-BC3C-0F4F-8875-2F512F928F14}" srcOrd="2" destOrd="0" presId="urn:microsoft.com/office/officeart/2016/7/layout/VerticalSolidActionList"/>
    <dgm:cxn modelId="{6A2ADF80-789E-894E-BF5C-DA37DE169109}" type="presParOf" srcId="{9AEAABED-BC3C-0F4F-8875-2F512F928F14}" destId="{3EEFEDF1-FAD1-624B-BB0E-81A665F0B6E4}" srcOrd="0" destOrd="0" presId="urn:microsoft.com/office/officeart/2016/7/layout/VerticalSolidActionList"/>
    <dgm:cxn modelId="{83790760-79F9-CB42-AA63-8269E07F4E3D}" type="presParOf" srcId="{9AEAABED-BC3C-0F4F-8875-2F512F928F14}" destId="{3C4DF3EE-70F5-774A-AE75-7AD6A596B719}" srcOrd="1" destOrd="0" presId="urn:microsoft.com/office/officeart/2016/7/layout/VerticalSolidActionList"/>
    <dgm:cxn modelId="{6C7636D7-3ADF-654F-9818-F79F41154BE4}" type="presParOf" srcId="{FF03B285-0F14-B946-9C5B-D2E0106B0925}" destId="{2097B991-06E8-4C47-99B7-58B62CF9E65C}" srcOrd="3" destOrd="0" presId="urn:microsoft.com/office/officeart/2016/7/layout/VerticalSolidActionList"/>
    <dgm:cxn modelId="{9FE1E9E9-334E-4E49-ABD4-BE96D5E2BB14}" type="presParOf" srcId="{FF03B285-0F14-B946-9C5B-D2E0106B0925}" destId="{5912E0A5-EE6A-9D4D-9982-71FBA2922DAF}" srcOrd="4" destOrd="0" presId="urn:microsoft.com/office/officeart/2016/7/layout/VerticalSolidActionList"/>
    <dgm:cxn modelId="{3E231D10-B9F6-2247-8EEF-1FC0CA62B949}" type="presParOf" srcId="{5912E0A5-EE6A-9D4D-9982-71FBA2922DAF}" destId="{E6B45215-EADC-C548-B2BE-7A3A6344B3FD}" srcOrd="0" destOrd="0" presId="urn:microsoft.com/office/officeart/2016/7/layout/VerticalSolidActionList"/>
    <dgm:cxn modelId="{56E272AB-786F-A54F-A68E-97B1CA04D8BC}" type="presParOf" srcId="{5912E0A5-EE6A-9D4D-9982-71FBA2922DAF}" destId="{58390ACB-633F-E54C-9D90-9385E3ECD89F}" srcOrd="1" destOrd="0" presId="urn:microsoft.com/office/officeart/2016/7/layout/VerticalSolidActionList"/>
    <dgm:cxn modelId="{BC18D0D3-49F0-6E44-B300-5ED85776AF28}" type="presParOf" srcId="{FF03B285-0F14-B946-9C5B-D2E0106B0925}" destId="{3BC09F58-1934-CF49-9497-AF7D7F17FD18}" srcOrd="5" destOrd="0" presId="urn:microsoft.com/office/officeart/2016/7/layout/VerticalSolidActionList"/>
    <dgm:cxn modelId="{7BE5AAC8-860C-FE49-8933-887FB3F5ACAD}" type="presParOf" srcId="{FF03B285-0F14-B946-9C5B-D2E0106B0925}" destId="{B66268F9-2B9B-F141-95C7-EA78E46D5511}" srcOrd="6" destOrd="0" presId="urn:microsoft.com/office/officeart/2016/7/layout/VerticalSolidActionList"/>
    <dgm:cxn modelId="{2CFEC998-885C-5F47-93F3-C5C82154712B}" type="presParOf" srcId="{B66268F9-2B9B-F141-95C7-EA78E46D5511}" destId="{4B2DF3D4-E774-1342-AC1C-52DC7D076780}" srcOrd="0" destOrd="0" presId="urn:microsoft.com/office/officeart/2016/7/layout/VerticalSolidActionList"/>
    <dgm:cxn modelId="{2D0AC177-6317-2546-825E-BD12C0CF544A}" type="presParOf" srcId="{B66268F9-2B9B-F141-95C7-EA78E46D5511}" destId="{8FDEF845-FB4D-3D45-A90D-62CEC02B684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698337-742A-49C2-91CA-C9CCABADB9D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31EBEDD-86E8-4F2F-8F83-0396488D3D92}">
      <dgm:prSet/>
      <dgm:spPr/>
      <dgm:t>
        <a:bodyPr/>
        <a:lstStyle/>
        <a:p>
          <a:pPr>
            <a:defRPr cap="all"/>
          </a:pPr>
          <a:r>
            <a:rPr lang="en-US"/>
            <a:t>Privacy advocates</a:t>
          </a:r>
        </a:p>
      </dgm:t>
    </dgm:pt>
    <dgm:pt modelId="{BEE8A03B-D65B-44B9-8D69-A80CEB89FEB8}" type="parTrans" cxnId="{FD37DF7D-8A4A-4D92-8B33-2FBF6D2EF8E9}">
      <dgm:prSet/>
      <dgm:spPr/>
      <dgm:t>
        <a:bodyPr/>
        <a:lstStyle/>
        <a:p>
          <a:endParaRPr lang="en-US"/>
        </a:p>
      </dgm:t>
    </dgm:pt>
    <dgm:pt modelId="{5C9F5082-201A-4294-B5F3-5939BF495CE1}" type="sibTrans" cxnId="{FD37DF7D-8A4A-4D92-8B33-2FBF6D2EF8E9}">
      <dgm:prSet/>
      <dgm:spPr/>
      <dgm:t>
        <a:bodyPr/>
        <a:lstStyle/>
        <a:p>
          <a:endParaRPr lang="en-US"/>
        </a:p>
      </dgm:t>
    </dgm:pt>
    <dgm:pt modelId="{5A4CBFA0-CA24-40A3-B18A-FE3E4B0E22B9}">
      <dgm:prSet/>
      <dgm:spPr/>
      <dgm:t>
        <a:bodyPr/>
        <a:lstStyle/>
        <a:p>
          <a:pPr>
            <a:defRPr cap="all"/>
          </a:pPr>
          <a:r>
            <a:rPr lang="en-US"/>
            <a:t>Journalists</a:t>
          </a:r>
        </a:p>
      </dgm:t>
    </dgm:pt>
    <dgm:pt modelId="{EA480638-8B5C-4B1C-83E4-C9711D3B2C5E}" type="parTrans" cxnId="{F7B437B2-62B0-42D8-B52A-3CC670010849}">
      <dgm:prSet/>
      <dgm:spPr/>
      <dgm:t>
        <a:bodyPr/>
        <a:lstStyle/>
        <a:p>
          <a:endParaRPr lang="en-US"/>
        </a:p>
      </dgm:t>
    </dgm:pt>
    <dgm:pt modelId="{BFF6D331-2CB0-4E9D-BD8C-C0D9287B8C71}" type="sibTrans" cxnId="{F7B437B2-62B0-42D8-B52A-3CC670010849}">
      <dgm:prSet/>
      <dgm:spPr/>
      <dgm:t>
        <a:bodyPr/>
        <a:lstStyle/>
        <a:p>
          <a:endParaRPr lang="en-US"/>
        </a:p>
      </dgm:t>
    </dgm:pt>
    <dgm:pt modelId="{1A803421-6AF8-4EB0-9E20-9AE8337EC128}">
      <dgm:prSet/>
      <dgm:spPr/>
      <dgm:t>
        <a:bodyPr/>
        <a:lstStyle/>
        <a:p>
          <a:pPr>
            <a:defRPr cap="all"/>
          </a:pPr>
          <a:r>
            <a:rPr lang="en-US"/>
            <a:t>Security Hobbyists</a:t>
          </a:r>
        </a:p>
      </dgm:t>
    </dgm:pt>
    <dgm:pt modelId="{D1DC81C4-8D43-427A-8D6A-D9628A0DEEA5}" type="parTrans" cxnId="{69DB4324-9362-478B-8D5B-8841A9822939}">
      <dgm:prSet/>
      <dgm:spPr/>
      <dgm:t>
        <a:bodyPr/>
        <a:lstStyle/>
        <a:p>
          <a:endParaRPr lang="en-US"/>
        </a:p>
      </dgm:t>
    </dgm:pt>
    <dgm:pt modelId="{B297B987-24A0-4180-B0D2-977B0609FCA2}" type="sibTrans" cxnId="{69DB4324-9362-478B-8D5B-8841A9822939}">
      <dgm:prSet/>
      <dgm:spPr/>
      <dgm:t>
        <a:bodyPr/>
        <a:lstStyle/>
        <a:p>
          <a:endParaRPr lang="en-US"/>
        </a:p>
      </dgm:t>
    </dgm:pt>
    <dgm:pt modelId="{B8BFF6A7-5AEA-433D-BEDF-C270A38FAACE}">
      <dgm:prSet/>
      <dgm:spPr/>
      <dgm:t>
        <a:bodyPr/>
        <a:lstStyle/>
        <a:p>
          <a:pPr>
            <a:defRPr cap="all"/>
          </a:pPr>
          <a:r>
            <a:rPr lang="en-US" dirty="0"/>
            <a:t>Anyone with privacy concerns</a:t>
          </a:r>
        </a:p>
      </dgm:t>
    </dgm:pt>
    <dgm:pt modelId="{71A00515-A422-440A-B11B-DD8386B9B659}" type="parTrans" cxnId="{229BC3A5-5C3D-40D6-8D94-78AC04E52074}">
      <dgm:prSet/>
      <dgm:spPr/>
      <dgm:t>
        <a:bodyPr/>
        <a:lstStyle/>
        <a:p>
          <a:endParaRPr lang="en-US"/>
        </a:p>
      </dgm:t>
    </dgm:pt>
    <dgm:pt modelId="{E612738A-50A3-432D-816E-11406D848EA7}" type="sibTrans" cxnId="{229BC3A5-5C3D-40D6-8D94-78AC04E52074}">
      <dgm:prSet/>
      <dgm:spPr/>
      <dgm:t>
        <a:bodyPr/>
        <a:lstStyle/>
        <a:p>
          <a:endParaRPr lang="en-US"/>
        </a:p>
      </dgm:t>
    </dgm:pt>
    <dgm:pt modelId="{2537BD57-449D-49F8-B7FF-C2517BECBAAC}" type="pres">
      <dgm:prSet presAssocID="{CA698337-742A-49C2-91CA-C9CCABADB9DA}" presName="root" presStyleCnt="0">
        <dgm:presLayoutVars>
          <dgm:dir/>
          <dgm:resizeHandles val="exact"/>
        </dgm:presLayoutVars>
      </dgm:prSet>
      <dgm:spPr/>
    </dgm:pt>
    <dgm:pt modelId="{8F7D72A8-2D60-465B-95B0-0BBC6C2799C6}" type="pres">
      <dgm:prSet presAssocID="{031EBEDD-86E8-4F2F-8F83-0396488D3D92}" presName="compNode" presStyleCnt="0"/>
      <dgm:spPr/>
    </dgm:pt>
    <dgm:pt modelId="{4C540DBA-1841-4BD1-A1FF-44578B679C73}" type="pres">
      <dgm:prSet presAssocID="{031EBEDD-86E8-4F2F-8F83-0396488D3D92}" presName="iconBgRect" presStyleLbl="bgShp" presStyleIdx="0" presStyleCnt="4"/>
      <dgm:spPr/>
    </dgm:pt>
    <dgm:pt modelId="{25DAB4A3-B348-43F5-A19A-82A66D56371C}" type="pres">
      <dgm:prSet presAssocID="{031EBEDD-86E8-4F2F-8F83-0396488D3D9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9BA31A44-5D6B-481F-8D9A-DA8407C138BE}" type="pres">
      <dgm:prSet presAssocID="{031EBEDD-86E8-4F2F-8F83-0396488D3D92}" presName="spaceRect" presStyleCnt="0"/>
      <dgm:spPr/>
    </dgm:pt>
    <dgm:pt modelId="{A5A4272C-F045-4071-AC09-61978A93E4F7}" type="pres">
      <dgm:prSet presAssocID="{031EBEDD-86E8-4F2F-8F83-0396488D3D92}" presName="textRect" presStyleLbl="revTx" presStyleIdx="0" presStyleCnt="4">
        <dgm:presLayoutVars>
          <dgm:chMax val="1"/>
          <dgm:chPref val="1"/>
        </dgm:presLayoutVars>
      </dgm:prSet>
      <dgm:spPr/>
    </dgm:pt>
    <dgm:pt modelId="{B9D9AB6E-6E07-4B43-BFD9-9A1BC074F50C}" type="pres">
      <dgm:prSet presAssocID="{5C9F5082-201A-4294-B5F3-5939BF495CE1}" presName="sibTrans" presStyleCnt="0"/>
      <dgm:spPr/>
    </dgm:pt>
    <dgm:pt modelId="{53B6E8DC-B8BE-4CC4-842A-FEC9FE94A310}" type="pres">
      <dgm:prSet presAssocID="{5A4CBFA0-CA24-40A3-B18A-FE3E4B0E22B9}" presName="compNode" presStyleCnt="0"/>
      <dgm:spPr/>
    </dgm:pt>
    <dgm:pt modelId="{32570967-A69A-4578-8DB8-9815C9406481}" type="pres">
      <dgm:prSet presAssocID="{5A4CBFA0-CA24-40A3-B18A-FE3E4B0E22B9}" presName="iconBgRect" presStyleLbl="bgShp" presStyleIdx="1" presStyleCnt="4"/>
      <dgm:spPr/>
    </dgm:pt>
    <dgm:pt modelId="{39B57547-46BA-4394-BC8C-16E6B2F12EA7}" type="pres">
      <dgm:prSet presAssocID="{5A4CBFA0-CA24-40A3-B18A-FE3E4B0E22B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0953DC54-6EB1-4E70-8F98-7E25E71F6CB9}" type="pres">
      <dgm:prSet presAssocID="{5A4CBFA0-CA24-40A3-B18A-FE3E4B0E22B9}" presName="spaceRect" presStyleCnt="0"/>
      <dgm:spPr/>
    </dgm:pt>
    <dgm:pt modelId="{7C81EB82-C5CE-4479-9BC2-FB63CC6E3A13}" type="pres">
      <dgm:prSet presAssocID="{5A4CBFA0-CA24-40A3-B18A-FE3E4B0E22B9}" presName="textRect" presStyleLbl="revTx" presStyleIdx="1" presStyleCnt="4">
        <dgm:presLayoutVars>
          <dgm:chMax val="1"/>
          <dgm:chPref val="1"/>
        </dgm:presLayoutVars>
      </dgm:prSet>
      <dgm:spPr/>
    </dgm:pt>
    <dgm:pt modelId="{A733789E-08A9-4207-9EAF-D515ADE914BD}" type="pres">
      <dgm:prSet presAssocID="{BFF6D331-2CB0-4E9D-BD8C-C0D9287B8C71}" presName="sibTrans" presStyleCnt="0"/>
      <dgm:spPr/>
    </dgm:pt>
    <dgm:pt modelId="{9467D63F-2A50-4FCE-AD48-0D373360B0EA}" type="pres">
      <dgm:prSet presAssocID="{1A803421-6AF8-4EB0-9E20-9AE8337EC128}" presName="compNode" presStyleCnt="0"/>
      <dgm:spPr/>
    </dgm:pt>
    <dgm:pt modelId="{D49F3582-0EE8-4F25-A0BD-5ED3B700147D}" type="pres">
      <dgm:prSet presAssocID="{1A803421-6AF8-4EB0-9E20-9AE8337EC128}" presName="iconBgRect" presStyleLbl="bgShp" presStyleIdx="2" presStyleCnt="4"/>
      <dgm:spPr/>
    </dgm:pt>
    <dgm:pt modelId="{5BC59AA4-4339-4C4C-9F4A-75E10D2BEBB9}" type="pres">
      <dgm:prSet presAssocID="{1A803421-6AF8-4EB0-9E20-9AE8337EC12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Sign"/>
        </a:ext>
      </dgm:extLst>
    </dgm:pt>
    <dgm:pt modelId="{657E2E49-075D-46B2-9A2A-C382BC00D075}" type="pres">
      <dgm:prSet presAssocID="{1A803421-6AF8-4EB0-9E20-9AE8337EC128}" presName="spaceRect" presStyleCnt="0"/>
      <dgm:spPr/>
    </dgm:pt>
    <dgm:pt modelId="{F6EB3E86-BEF4-4D80-82A8-FA1910870019}" type="pres">
      <dgm:prSet presAssocID="{1A803421-6AF8-4EB0-9E20-9AE8337EC128}" presName="textRect" presStyleLbl="revTx" presStyleIdx="2" presStyleCnt="4">
        <dgm:presLayoutVars>
          <dgm:chMax val="1"/>
          <dgm:chPref val="1"/>
        </dgm:presLayoutVars>
      </dgm:prSet>
      <dgm:spPr/>
    </dgm:pt>
    <dgm:pt modelId="{A475D399-E889-4CEA-A4D8-831B48FC9777}" type="pres">
      <dgm:prSet presAssocID="{B297B987-24A0-4180-B0D2-977B0609FCA2}" presName="sibTrans" presStyleCnt="0"/>
      <dgm:spPr/>
    </dgm:pt>
    <dgm:pt modelId="{F0DC758B-092D-4F45-9C94-109784503CB3}" type="pres">
      <dgm:prSet presAssocID="{B8BFF6A7-5AEA-433D-BEDF-C270A38FAACE}" presName="compNode" presStyleCnt="0"/>
      <dgm:spPr/>
    </dgm:pt>
    <dgm:pt modelId="{B8CD34DA-E46D-4ACA-BC3D-1C6831F2AD1F}" type="pres">
      <dgm:prSet presAssocID="{B8BFF6A7-5AEA-433D-BEDF-C270A38FAACE}" presName="iconBgRect" presStyleLbl="bgShp" presStyleIdx="3" presStyleCnt="4"/>
      <dgm:spPr/>
    </dgm:pt>
    <dgm:pt modelId="{AC6477A7-7BAF-48FB-97E9-5356716A451A}" type="pres">
      <dgm:prSet presAssocID="{B8BFF6A7-5AEA-433D-BEDF-C270A38FAA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47799F05-C267-47D1-A759-5AF83D564896}" type="pres">
      <dgm:prSet presAssocID="{B8BFF6A7-5AEA-433D-BEDF-C270A38FAACE}" presName="spaceRect" presStyleCnt="0"/>
      <dgm:spPr/>
    </dgm:pt>
    <dgm:pt modelId="{70A8C541-330E-4572-B861-6CE3CDED80E3}" type="pres">
      <dgm:prSet presAssocID="{B8BFF6A7-5AEA-433D-BEDF-C270A38FAAC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9DB4324-9362-478B-8D5B-8841A9822939}" srcId="{CA698337-742A-49C2-91CA-C9CCABADB9DA}" destId="{1A803421-6AF8-4EB0-9E20-9AE8337EC128}" srcOrd="2" destOrd="0" parTransId="{D1DC81C4-8D43-427A-8D6A-D9628A0DEEA5}" sibTransId="{B297B987-24A0-4180-B0D2-977B0609FCA2}"/>
    <dgm:cxn modelId="{1138A73E-E204-428A-BA63-C7227D92FA9B}" type="presOf" srcId="{031EBEDD-86E8-4F2F-8F83-0396488D3D92}" destId="{A5A4272C-F045-4071-AC09-61978A93E4F7}" srcOrd="0" destOrd="0" presId="urn:microsoft.com/office/officeart/2018/5/layout/IconCircleLabelList"/>
    <dgm:cxn modelId="{FD37DF7D-8A4A-4D92-8B33-2FBF6D2EF8E9}" srcId="{CA698337-742A-49C2-91CA-C9CCABADB9DA}" destId="{031EBEDD-86E8-4F2F-8F83-0396488D3D92}" srcOrd="0" destOrd="0" parTransId="{BEE8A03B-D65B-44B9-8D69-A80CEB89FEB8}" sibTransId="{5C9F5082-201A-4294-B5F3-5939BF495CE1}"/>
    <dgm:cxn modelId="{229BC3A5-5C3D-40D6-8D94-78AC04E52074}" srcId="{CA698337-742A-49C2-91CA-C9CCABADB9DA}" destId="{B8BFF6A7-5AEA-433D-BEDF-C270A38FAACE}" srcOrd="3" destOrd="0" parTransId="{71A00515-A422-440A-B11B-DD8386B9B659}" sibTransId="{E612738A-50A3-432D-816E-11406D848EA7}"/>
    <dgm:cxn modelId="{F7B437B2-62B0-42D8-B52A-3CC670010849}" srcId="{CA698337-742A-49C2-91CA-C9CCABADB9DA}" destId="{5A4CBFA0-CA24-40A3-B18A-FE3E4B0E22B9}" srcOrd="1" destOrd="0" parTransId="{EA480638-8B5C-4B1C-83E4-C9711D3B2C5E}" sibTransId="{BFF6D331-2CB0-4E9D-BD8C-C0D9287B8C71}"/>
    <dgm:cxn modelId="{B5E8F5C3-1AE3-4D23-9D4E-BF8E8804A0AF}" type="presOf" srcId="{CA698337-742A-49C2-91CA-C9CCABADB9DA}" destId="{2537BD57-449D-49F8-B7FF-C2517BECBAAC}" srcOrd="0" destOrd="0" presId="urn:microsoft.com/office/officeart/2018/5/layout/IconCircleLabelList"/>
    <dgm:cxn modelId="{355812C9-A63C-43F1-8C7B-4D18325086F1}" type="presOf" srcId="{5A4CBFA0-CA24-40A3-B18A-FE3E4B0E22B9}" destId="{7C81EB82-C5CE-4479-9BC2-FB63CC6E3A13}" srcOrd="0" destOrd="0" presId="urn:microsoft.com/office/officeart/2018/5/layout/IconCircleLabelList"/>
    <dgm:cxn modelId="{D6F44EF8-F7D5-4B29-B04B-A010D7EEFBAC}" type="presOf" srcId="{1A803421-6AF8-4EB0-9E20-9AE8337EC128}" destId="{F6EB3E86-BEF4-4D80-82A8-FA1910870019}" srcOrd="0" destOrd="0" presId="urn:microsoft.com/office/officeart/2018/5/layout/IconCircleLabelList"/>
    <dgm:cxn modelId="{F5E984FF-B558-4555-B116-6F18C519C62B}" type="presOf" srcId="{B8BFF6A7-5AEA-433D-BEDF-C270A38FAACE}" destId="{70A8C541-330E-4572-B861-6CE3CDED80E3}" srcOrd="0" destOrd="0" presId="urn:microsoft.com/office/officeart/2018/5/layout/IconCircleLabelList"/>
    <dgm:cxn modelId="{929559AF-B4E7-431A-8914-052FD8F46CD2}" type="presParOf" srcId="{2537BD57-449D-49F8-B7FF-C2517BECBAAC}" destId="{8F7D72A8-2D60-465B-95B0-0BBC6C2799C6}" srcOrd="0" destOrd="0" presId="urn:microsoft.com/office/officeart/2018/5/layout/IconCircleLabelList"/>
    <dgm:cxn modelId="{262D97AF-5D4B-43B9-ACED-0DB07B68977A}" type="presParOf" srcId="{8F7D72A8-2D60-465B-95B0-0BBC6C2799C6}" destId="{4C540DBA-1841-4BD1-A1FF-44578B679C73}" srcOrd="0" destOrd="0" presId="urn:microsoft.com/office/officeart/2018/5/layout/IconCircleLabelList"/>
    <dgm:cxn modelId="{ED97265F-E3BF-41F0-A78F-C8190E4B45EF}" type="presParOf" srcId="{8F7D72A8-2D60-465B-95B0-0BBC6C2799C6}" destId="{25DAB4A3-B348-43F5-A19A-82A66D56371C}" srcOrd="1" destOrd="0" presId="urn:microsoft.com/office/officeart/2018/5/layout/IconCircleLabelList"/>
    <dgm:cxn modelId="{3F48F312-944D-4F39-8837-689B1C18B843}" type="presParOf" srcId="{8F7D72A8-2D60-465B-95B0-0BBC6C2799C6}" destId="{9BA31A44-5D6B-481F-8D9A-DA8407C138BE}" srcOrd="2" destOrd="0" presId="urn:microsoft.com/office/officeart/2018/5/layout/IconCircleLabelList"/>
    <dgm:cxn modelId="{B26D638C-B091-4F0B-9D12-98837069ACB0}" type="presParOf" srcId="{8F7D72A8-2D60-465B-95B0-0BBC6C2799C6}" destId="{A5A4272C-F045-4071-AC09-61978A93E4F7}" srcOrd="3" destOrd="0" presId="urn:microsoft.com/office/officeart/2018/5/layout/IconCircleLabelList"/>
    <dgm:cxn modelId="{C4BDBB23-85DF-4022-ADB4-64000DF7110D}" type="presParOf" srcId="{2537BD57-449D-49F8-B7FF-C2517BECBAAC}" destId="{B9D9AB6E-6E07-4B43-BFD9-9A1BC074F50C}" srcOrd="1" destOrd="0" presId="urn:microsoft.com/office/officeart/2018/5/layout/IconCircleLabelList"/>
    <dgm:cxn modelId="{8044F23D-B82E-494C-91F3-2730054939F8}" type="presParOf" srcId="{2537BD57-449D-49F8-B7FF-C2517BECBAAC}" destId="{53B6E8DC-B8BE-4CC4-842A-FEC9FE94A310}" srcOrd="2" destOrd="0" presId="urn:microsoft.com/office/officeart/2018/5/layout/IconCircleLabelList"/>
    <dgm:cxn modelId="{6EA80263-E91A-4BD4-A7A2-396D3C6240AF}" type="presParOf" srcId="{53B6E8DC-B8BE-4CC4-842A-FEC9FE94A310}" destId="{32570967-A69A-4578-8DB8-9815C9406481}" srcOrd="0" destOrd="0" presId="urn:microsoft.com/office/officeart/2018/5/layout/IconCircleLabelList"/>
    <dgm:cxn modelId="{DA4C0441-27A8-4DBB-84A6-C6E24D6E57E6}" type="presParOf" srcId="{53B6E8DC-B8BE-4CC4-842A-FEC9FE94A310}" destId="{39B57547-46BA-4394-BC8C-16E6B2F12EA7}" srcOrd="1" destOrd="0" presId="urn:microsoft.com/office/officeart/2018/5/layout/IconCircleLabelList"/>
    <dgm:cxn modelId="{C89B0736-3D9E-47B2-8735-97198C99680B}" type="presParOf" srcId="{53B6E8DC-B8BE-4CC4-842A-FEC9FE94A310}" destId="{0953DC54-6EB1-4E70-8F98-7E25E71F6CB9}" srcOrd="2" destOrd="0" presId="urn:microsoft.com/office/officeart/2018/5/layout/IconCircleLabelList"/>
    <dgm:cxn modelId="{9AD6234A-B6F5-4510-8779-CD4545525816}" type="presParOf" srcId="{53B6E8DC-B8BE-4CC4-842A-FEC9FE94A310}" destId="{7C81EB82-C5CE-4479-9BC2-FB63CC6E3A13}" srcOrd="3" destOrd="0" presId="urn:microsoft.com/office/officeart/2018/5/layout/IconCircleLabelList"/>
    <dgm:cxn modelId="{BDE82898-A723-4307-BE4A-43AE6F531C53}" type="presParOf" srcId="{2537BD57-449D-49F8-B7FF-C2517BECBAAC}" destId="{A733789E-08A9-4207-9EAF-D515ADE914BD}" srcOrd="3" destOrd="0" presId="urn:microsoft.com/office/officeart/2018/5/layout/IconCircleLabelList"/>
    <dgm:cxn modelId="{8E6A3C3F-650A-4BFD-821D-E8AC1C42E97E}" type="presParOf" srcId="{2537BD57-449D-49F8-B7FF-C2517BECBAAC}" destId="{9467D63F-2A50-4FCE-AD48-0D373360B0EA}" srcOrd="4" destOrd="0" presId="urn:microsoft.com/office/officeart/2018/5/layout/IconCircleLabelList"/>
    <dgm:cxn modelId="{0405B88C-C418-4936-A471-37CC67B4835F}" type="presParOf" srcId="{9467D63F-2A50-4FCE-AD48-0D373360B0EA}" destId="{D49F3582-0EE8-4F25-A0BD-5ED3B700147D}" srcOrd="0" destOrd="0" presId="urn:microsoft.com/office/officeart/2018/5/layout/IconCircleLabelList"/>
    <dgm:cxn modelId="{DCC446A5-164B-49D4-8D3E-B66350575408}" type="presParOf" srcId="{9467D63F-2A50-4FCE-AD48-0D373360B0EA}" destId="{5BC59AA4-4339-4C4C-9F4A-75E10D2BEBB9}" srcOrd="1" destOrd="0" presId="urn:microsoft.com/office/officeart/2018/5/layout/IconCircleLabelList"/>
    <dgm:cxn modelId="{FC58C35C-66CA-47E5-BAC5-068EE41A94C1}" type="presParOf" srcId="{9467D63F-2A50-4FCE-AD48-0D373360B0EA}" destId="{657E2E49-075D-46B2-9A2A-C382BC00D075}" srcOrd="2" destOrd="0" presId="urn:microsoft.com/office/officeart/2018/5/layout/IconCircleLabelList"/>
    <dgm:cxn modelId="{A4BED514-F228-4405-9844-562DE2270936}" type="presParOf" srcId="{9467D63F-2A50-4FCE-AD48-0D373360B0EA}" destId="{F6EB3E86-BEF4-4D80-82A8-FA1910870019}" srcOrd="3" destOrd="0" presId="urn:microsoft.com/office/officeart/2018/5/layout/IconCircleLabelList"/>
    <dgm:cxn modelId="{6F411D38-F0BB-477F-83AF-8DC929B379A3}" type="presParOf" srcId="{2537BD57-449D-49F8-B7FF-C2517BECBAAC}" destId="{A475D399-E889-4CEA-A4D8-831B48FC9777}" srcOrd="5" destOrd="0" presId="urn:microsoft.com/office/officeart/2018/5/layout/IconCircleLabelList"/>
    <dgm:cxn modelId="{6B25238B-1EF7-4D4D-A7F4-EAF47A2FF892}" type="presParOf" srcId="{2537BD57-449D-49F8-B7FF-C2517BECBAAC}" destId="{F0DC758B-092D-4F45-9C94-109784503CB3}" srcOrd="6" destOrd="0" presId="urn:microsoft.com/office/officeart/2018/5/layout/IconCircleLabelList"/>
    <dgm:cxn modelId="{74450AB7-1D56-406A-B73F-7B6944111F59}" type="presParOf" srcId="{F0DC758B-092D-4F45-9C94-109784503CB3}" destId="{B8CD34DA-E46D-4ACA-BC3D-1C6831F2AD1F}" srcOrd="0" destOrd="0" presId="urn:microsoft.com/office/officeart/2018/5/layout/IconCircleLabelList"/>
    <dgm:cxn modelId="{E701F4BD-DEDE-4383-A5A4-FA3DCA380E51}" type="presParOf" srcId="{F0DC758B-092D-4F45-9C94-109784503CB3}" destId="{AC6477A7-7BAF-48FB-97E9-5356716A451A}" srcOrd="1" destOrd="0" presId="urn:microsoft.com/office/officeart/2018/5/layout/IconCircleLabelList"/>
    <dgm:cxn modelId="{8A2A50B1-5233-4E3B-B9DF-3E18DEE90B17}" type="presParOf" srcId="{F0DC758B-092D-4F45-9C94-109784503CB3}" destId="{47799F05-C267-47D1-A759-5AF83D564896}" srcOrd="2" destOrd="0" presId="urn:microsoft.com/office/officeart/2018/5/layout/IconCircleLabelList"/>
    <dgm:cxn modelId="{6B9002D2-F49E-445B-992E-8AA940042672}" type="presParOf" srcId="{F0DC758B-092D-4F45-9C94-109784503CB3}" destId="{70A8C541-330E-4572-B861-6CE3CDED80E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6BF784-3B2C-4AAD-A55D-60CA5F3538A7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C52211-6027-4E3B-AA9C-4F8A80230833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Alice generates her keypair</a:t>
          </a:r>
        </a:p>
      </dgm:t>
    </dgm:pt>
    <dgm:pt modelId="{FB7E00FC-28D6-4130-AE25-04820CA68600}" type="parTrans" cxnId="{F12B8BA5-EF2F-4C98-A348-94085A2BC40B}">
      <dgm:prSet/>
      <dgm:spPr/>
      <dgm:t>
        <a:bodyPr/>
        <a:lstStyle/>
        <a:p>
          <a:endParaRPr lang="en-US"/>
        </a:p>
      </dgm:t>
    </dgm:pt>
    <dgm:pt modelId="{AC311E12-3793-412E-A172-FDD7A47C264C}" type="sibTrans" cxnId="{F12B8BA5-EF2F-4C98-A348-94085A2BC40B}">
      <dgm:prSet/>
      <dgm:spPr/>
      <dgm:t>
        <a:bodyPr/>
        <a:lstStyle/>
        <a:p>
          <a:endParaRPr lang="en-US"/>
        </a:p>
      </dgm:t>
    </dgm:pt>
    <dgm:pt modelId="{3E4876F1-ADF2-43C6-BC81-C4F0A49957E1}">
      <dgm:prSet/>
      <dgm:spPr/>
      <dgm:t>
        <a:bodyPr/>
        <a:lstStyle/>
        <a:p>
          <a:r>
            <a:rPr lang="en-US"/>
            <a:t>Registers her pubkey</a:t>
          </a:r>
        </a:p>
      </dgm:t>
    </dgm:pt>
    <dgm:pt modelId="{1C557DA8-121E-4DA1-8F55-1B25F2B84F36}" type="parTrans" cxnId="{8FC0ECF0-6083-470A-A673-8087FA374C18}">
      <dgm:prSet/>
      <dgm:spPr/>
      <dgm:t>
        <a:bodyPr/>
        <a:lstStyle/>
        <a:p>
          <a:endParaRPr lang="en-US"/>
        </a:p>
      </dgm:t>
    </dgm:pt>
    <dgm:pt modelId="{121CB9B1-3151-4329-8F52-D9010D9A7994}" type="sibTrans" cxnId="{8FC0ECF0-6083-470A-A673-8087FA374C18}">
      <dgm:prSet/>
      <dgm:spPr/>
      <dgm:t>
        <a:bodyPr/>
        <a:lstStyle/>
        <a:p>
          <a:endParaRPr lang="en-US"/>
        </a:p>
      </dgm:t>
    </dgm:pt>
    <dgm:pt modelId="{ED4F6069-DA7A-4B96-AF29-B02AFE49B074}">
      <dgm:prSet/>
      <dgm:spPr>
        <a:solidFill>
          <a:schemeClr val="accent3"/>
        </a:solidFill>
      </dgm:spPr>
      <dgm:t>
        <a:bodyPr/>
        <a:lstStyle/>
        <a:p>
          <a:r>
            <a:rPr lang="en-US" dirty="0"/>
            <a:t>Bob generates his keypair</a:t>
          </a:r>
        </a:p>
      </dgm:t>
    </dgm:pt>
    <dgm:pt modelId="{273A8009-23FB-4449-91EE-70CE0CE1E29C}" type="parTrans" cxnId="{928C0DCC-221B-4045-B702-BF1C376955BA}">
      <dgm:prSet/>
      <dgm:spPr/>
      <dgm:t>
        <a:bodyPr/>
        <a:lstStyle/>
        <a:p>
          <a:endParaRPr lang="en-US"/>
        </a:p>
      </dgm:t>
    </dgm:pt>
    <dgm:pt modelId="{0A27570B-5893-4FD6-8E55-C0A4E5019694}" type="sibTrans" cxnId="{928C0DCC-221B-4045-B702-BF1C376955BA}">
      <dgm:prSet/>
      <dgm:spPr/>
      <dgm:t>
        <a:bodyPr/>
        <a:lstStyle/>
        <a:p>
          <a:endParaRPr lang="en-US"/>
        </a:p>
      </dgm:t>
    </dgm:pt>
    <dgm:pt modelId="{FBC1C575-281D-43CE-B659-FA4F4956766B}">
      <dgm:prSet/>
      <dgm:spPr/>
      <dgm:t>
        <a:bodyPr/>
        <a:lstStyle/>
        <a:p>
          <a:r>
            <a:rPr lang="en-US"/>
            <a:t>Registers his pubkey</a:t>
          </a:r>
        </a:p>
      </dgm:t>
    </dgm:pt>
    <dgm:pt modelId="{D54FDBA0-5E9B-4525-8240-A382CEA48689}" type="parTrans" cxnId="{1C9F09F7-D1A3-4613-9984-25342856DD52}">
      <dgm:prSet/>
      <dgm:spPr/>
      <dgm:t>
        <a:bodyPr/>
        <a:lstStyle/>
        <a:p>
          <a:endParaRPr lang="en-US"/>
        </a:p>
      </dgm:t>
    </dgm:pt>
    <dgm:pt modelId="{5768A606-8F35-4F0E-A334-1F5512C9D98A}" type="sibTrans" cxnId="{1C9F09F7-D1A3-4613-9984-25342856DD52}">
      <dgm:prSet/>
      <dgm:spPr/>
      <dgm:t>
        <a:bodyPr/>
        <a:lstStyle/>
        <a:p>
          <a:endParaRPr lang="en-US"/>
        </a:p>
      </dgm:t>
    </dgm:pt>
    <dgm:pt modelId="{38702D34-70D4-4F8D-8369-7879F5122CDA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Alice and Bob meet in person</a:t>
          </a:r>
        </a:p>
      </dgm:t>
    </dgm:pt>
    <dgm:pt modelId="{2E0BE719-5024-466E-A544-B1C17326A825}" type="parTrans" cxnId="{99109ED9-68E2-4F90-B508-883BC44F3A41}">
      <dgm:prSet/>
      <dgm:spPr/>
      <dgm:t>
        <a:bodyPr/>
        <a:lstStyle/>
        <a:p>
          <a:endParaRPr lang="en-US"/>
        </a:p>
      </dgm:t>
    </dgm:pt>
    <dgm:pt modelId="{491F03B1-E15D-4F6C-9E7D-04D0066A05D6}" type="sibTrans" cxnId="{99109ED9-68E2-4F90-B508-883BC44F3A41}">
      <dgm:prSet/>
      <dgm:spPr/>
      <dgm:t>
        <a:bodyPr/>
        <a:lstStyle/>
        <a:p>
          <a:endParaRPr lang="en-US"/>
        </a:p>
      </dgm:t>
    </dgm:pt>
    <dgm:pt modelId="{B3B28BC1-529C-4B17-87EC-91E2C26449C0}">
      <dgm:prSet/>
      <dgm:spPr/>
      <dgm:t>
        <a:bodyPr/>
        <a:lstStyle/>
        <a:p>
          <a:r>
            <a:rPr lang="en-US"/>
            <a:t>Exchange pubkeys</a:t>
          </a:r>
        </a:p>
      </dgm:t>
    </dgm:pt>
    <dgm:pt modelId="{7D284CB5-9FF4-41BE-B413-53155CBF00F3}" type="parTrans" cxnId="{60671CC1-760B-4EB9-9C93-92D461E89A35}">
      <dgm:prSet/>
      <dgm:spPr/>
      <dgm:t>
        <a:bodyPr/>
        <a:lstStyle/>
        <a:p>
          <a:endParaRPr lang="en-US"/>
        </a:p>
      </dgm:t>
    </dgm:pt>
    <dgm:pt modelId="{BE00FDDA-55F5-4BEC-B43D-ED082107B069}" type="sibTrans" cxnId="{60671CC1-760B-4EB9-9C93-92D461E89A35}">
      <dgm:prSet/>
      <dgm:spPr/>
      <dgm:t>
        <a:bodyPr/>
        <a:lstStyle/>
        <a:p>
          <a:endParaRPr lang="en-US"/>
        </a:p>
      </dgm:t>
    </dgm:pt>
    <dgm:pt modelId="{118B3B6B-36C5-438C-B894-F1D8920C96DA}">
      <dgm:prSet/>
      <dgm:spPr/>
      <dgm:t>
        <a:bodyPr/>
        <a:lstStyle/>
        <a:p>
          <a:r>
            <a:rPr lang="en-US"/>
            <a:t>Collaboratively generate symmetric key</a:t>
          </a:r>
        </a:p>
      </dgm:t>
    </dgm:pt>
    <dgm:pt modelId="{5A32954D-1C37-4FF0-84FF-239A1B42D584}" type="parTrans" cxnId="{9520C01A-FD07-49D6-BE71-D39E41146561}">
      <dgm:prSet/>
      <dgm:spPr/>
      <dgm:t>
        <a:bodyPr/>
        <a:lstStyle/>
        <a:p>
          <a:endParaRPr lang="en-US"/>
        </a:p>
      </dgm:t>
    </dgm:pt>
    <dgm:pt modelId="{646AEF28-5D47-4046-8530-5BBC992B78F5}" type="sibTrans" cxnId="{9520C01A-FD07-49D6-BE71-D39E41146561}">
      <dgm:prSet/>
      <dgm:spPr/>
      <dgm:t>
        <a:bodyPr/>
        <a:lstStyle/>
        <a:p>
          <a:endParaRPr lang="en-US"/>
        </a:p>
      </dgm:t>
    </dgm:pt>
    <dgm:pt modelId="{A1F80F09-C38E-C44B-9DAA-5DE471ADA294}" type="pres">
      <dgm:prSet presAssocID="{3B6BF784-3B2C-4AAD-A55D-60CA5F3538A7}" presName="linear" presStyleCnt="0">
        <dgm:presLayoutVars>
          <dgm:animLvl val="lvl"/>
          <dgm:resizeHandles val="exact"/>
        </dgm:presLayoutVars>
      </dgm:prSet>
      <dgm:spPr/>
    </dgm:pt>
    <dgm:pt modelId="{A45D70FE-23A0-F04F-ACBB-E08ABC95579D}" type="pres">
      <dgm:prSet presAssocID="{05C52211-6027-4E3B-AA9C-4F8A802308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888686-9181-0E4C-8116-2BE49BCBF454}" type="pres">
      <dgm:prSet presAssocID="{05C52211-6027-4E3B-AA9C-4F8A80230833}" presName="childText" presStyleLbl="revTx" presStyleIdx="0" presStyleCnt="3">
        <dgm:presLayoutVars>
          <dgm:bulletEnabled val="1"/>
        </dgm:presLayoutVars>
      </dgm:prSet>
      <dgm:spPr/>
    </dgm:pt>
    <dgm:pt modelId="{1CAC9625-B410-9545-832E-A33F3FDC92C4}" type="pres">
      <dgm:prSet presAssocID="{ED4F6069-DA7A-4B96-AF29-B02AFE49B0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3BC73F2-4676-8347-B1F4-5D89F4BEEB58}" type="pres">
      <dgm:prSet presAssocID="{ED4F6069-DA7A-4B96-AF29-B02AFE49B074}" presName="childText" presStyleLbl="revTx" presStyleIdx="1" presStyleCnt="3">
        <dgm:presLayoutVars>
          <dgm:bulletEnabled val="1"/>
        </dgm:presLayoutVars>
      </dgm:prSet>
      <dgm:spPr/>
    </dgm:pt>
    <dgm:pt modelId="{7B06D4F7-348E-0F4C-8F3D-8F718D0AB1A7}" type="pres">
      <dgm:prSet presAssocID="{38702D34-70D4-4F8D-8369-7879F5122C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D83AF6C-8A0C-EF41-A0BC-CB2FC04F79BE}" type="pres">
      <dgm:prSet presAssocID="{38702D34-70D4-4F8D-8369-7879F5122CD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580F905-BE49-F043-84B7-268B165C9BD4}" type="presOf" srcId="{B3B28BC1-529C-4B17-87EC-91E2C26449C0}" destId="{5D83AF6C-8A0C-EF41-A0BC-CB2FC04F79BE}" srcOrd="0" destOrd="0" presId="urn:microsoft.com/office/officeart/2005/8/layout/vList2"/>
    <dgm:cxn modelId="{9520C01A-FD07-49D6-BE71-D39E41146561}" srcId="{38702D34-70D4-4F8D-8369-7879F5122CDA}" destId="{118B3B6B-36C5-438C-B894-F1D8920C96DA}" srcOrd="1" destOrd="0" parTransId="{5A32954D-1C37-4FF0-84FF-239A1B42D584}" sibTransId="{646AEF28-5D47-4046-8530-5BBC992B78F5}"/>
    <dgm:cxn modelId="{E1A81F1D-D6A5-EE48-ACE1-8F64AE80599A}" type="presOf" srcId="{3E4876F1-ADF2-43C6-BC81-C4F0A49957E1}" destId="{4E888686-9181-0E4C-8116-2BE49BCBF454}" srcOrd="0" destOrd="0" presId="urn:microsoft.com/office/officeart/2005/8/layout/vList2"/>
    <dgm:cxn modelId="{7CB07B57-B5F5-8448-887E-AF1972E908CE}" type="presOf" srcId="{05C52211-6027-4E3B-AA9C-4F8A80230833}" destId="{A45D70FE-23A0-F04F-ACBB-E08ABC95579D}" srcOrd="0" destOrd="0" presId="urn:microsoft.com/office/officeart/2005/8/layout/vList2"/>
    <dgm:cxn modelId="{A9B4CF79-1CCD-AB46-BE29-878DB061061E}" type="presOf" srcId="{3B6BF784-3B2C-4AAD-A55D-60CA5F3538A7}" destId="{A1F80F09-C38E-C44B-9DAA-5DE471ADA294}" srcOrd="0" destOrd="0" presId="urn:microsoft.com/office/officeart/2005/8/layout/vList2"/>
    <dgm:cxn modelId="{F12B8BA5-EF2F-4C98-A348-94085A2BC40B}" srcId="{3B6BF784-3B2C-4AAD-A55D-60CA5F3538A7}" destId="{05C52211-6027-4E3B-AA9C-4F8A80230833}" srcOrd="0" destOrd="0" parTransId="{FB7E00FC-28D6-4130-AE25-04820CA68600}" sibTransId="{AC311E12-3793-412E-A172-FDD7A47C264C}"/>
    <dgm:cxn modelId="{7A02F3AB-D527-A645-8AC2-0DB82667EC71}" type="presOf" srcId="{FBC1C575-281D-43CE-B659-FA4F4956766B}" destId="{C3BC73F2-4676-8347-B1F4-5D89F4BEEB58}" srcOrd="0" destOrd="0" presId="urn:microsoft.com/office/officeart/2005/8/layout/vList2"/>
    <dgm:cxn modelId="{C3FF31B1-630F-0546-8D48-B635F1692554}" type="presOf" srcId="{38702D34-70D4-4F8D-8369-7879F5122CDA}" destId="{7B06D4F7-348E-0F4C-8F3D-8F718D0AB1A7}" srcOrd="0" destOrd="0" presId="urn:microsoft.com/office/officeart/2005/8/layout/vList2"/>
    <dgm:cxn modelId="{60671CC1-760B-4EB9-9C93-92D461E89A35}" srcId="{38702D34-70D4-4F8D-8369-7879F5122CDA}" destId="{B3B28BC1-529C-4B17-87EC-91E2C26449C0}" srcOrd="0" destOrd="0" parTransId="{7D284CB5-9FF4-41BE-B413-53155CBF00F3}" sibTransId="{BE00FDDA-55F5-4BEC-B43D-ED082107B069}"/>
    <dgm:cxn modelId="{8DF456C6-2C0D-1A4D-8FA2-9A6562D60CC6}" type="presOf" srcId="{ED4F6069-DA7A-4B96-AF29-B02AFE49B074}" destId="{1CAC9625-B410-9545-832E-A33F3FDC92C4}" srcOrd="0" destOrd="0" presId="urn:microsoft.com/office/officeart/2005/8/layout/vList2"/>
    <dgm:cxn modelId="{928C0DCC-221B-4045-B702-BF1C376955BA}" srcId="{3B6BF784-3B2C-4AAD-A55D-60CA5F3538A7}" destId="{ED4F6069-DA7A-4B96-AF29-B02AFE49B074}" srcOrd="1" destOrd="0" parTransId="{273A8009-23FB-4449-91EE-70CE0CE1E29C}" sibTransId="{0A27570B-5893-4FD6-8E55-C0A4E5019694}"/>
    <dgm:cxn modelId="{C51671D8-A9E0-6643-8BA8-2551201AD01A}" type="presOf" srcId="{118B3B6B-36C5-438C-B894-F1D8920C96DA}" destId="{5D83AF6C-8A0C-EF41-A0BC-CB2FC04F79BE}" srcOrd="0" destOrd="1" presId="urn:microsoft.com/office/officeart/2005/8/layout/vList2"/>
    <dgm:cxn modelId="{99109ED9-68E2-4F90-B508-883BC44F3A41}" srcId="{3B6BF784-3B2C-4AAD-A55D-60CA5F3538A7}" destId="{38702D34-70D4-4F8D-8369-7879F5122CDA}" srcOrd="2" destOrd="0" parTransId="{2E0BE719-5024-466E-A544-B1C17326A825}" sibTransId="{491F03B1-E15D-4F6C-9E7D-04D0066A05D6}"/>
    <dgm:cxn modelId="{8FC0ECF0-6083-470A-A673-8087FA374C18}" srcId="{05C52211-6027-4E3B-AA9C-4F8A80230833}" destId="{3E4876F1-ADF2-43C6-BC81-C4F0A49957E1}" srcOrd="0" destOrd="0" parTransId="{1C557DA8-121E-4DA1-8F55-1B25F2B84F36}" sibTransId="{121CB9B1-3151-4329-8F52-D9010D9A7994}"/>
    <dgm:cxn modelId="{1C9F09F7-D1A3-4613-9984-25342856DD52}" srcId="{ED4F6069-DA7A-4B96-AF29-B02AFE49B074}" destId="{FBC1C575-281D-43CE-B659-FA4F4956766B}" srcOrd="0" destOrd="0" parTransId="{D54FDBA0-5E9B-4525-8240-A382CEA48689}" sibTransId="{5768A606-8F35-4F0E-A334-1F5512C9D98A}"/>
    <dgm:cxn modelId="{7C7C9644-8EC3-3F45-A4F4-30FD9371A8F9}" type="presParOf" srcId="{A1F80F09-C38E-C44B-9DAA-5DE471ADA294}" destId="{A45D70FE-23A0-F04F-ACBB-E08ABC95579D}" srcOrd="0" destOrd="0" presId="urn:microsoft.com/office/officeart/2005/8/layout/vList2"/>
    <dgm:cxn modelId="{B6969549-7848-F744-BEAB-0305056B2432}" type="presParOf" srcId="{A1F80F09-C38E-C44B-9DAA-5DE471ADA294}" destId="{4E888686-9181-0E4C-8116-2BE49BCBF454}" srcOrd="1" destOrd="0" presId="urn:microsoft.com/office/officeart/2005/8/layout/vList2"/>
    <dgm:cxn modelId="{1435D988-A7B0-3043-BDAE-6983C09E156C}" type="presParOf" srcId="{A1F80F09-C38E-C44B-9DAA-5DE471ADA294}" destId="{1CAC9625-B410-9545-832E-A33F3FDC92C4}" srcOrd="2" destOrd="0" presId="urn:microsoft.com/office/officeart/2005/8/layout/vList2"/>
    <dgm:cxn modelId="{3A441DAA-E85F-0E48-AC75-062CB80C38EA}" type="presParOf" srcId="{A1F80F09-C38E-C44B-9DAA-5DE471ADA294}" destId="{C3BC73F2-4676-8347-B1F4-5D89F4BEEB58}" srcOrd="3" destOrd="0" presId="urn:microsoft.com/office/officeart/2005/8/layout/vList2"/>
    <dgm:cxn modelId="{8F4590C8-474B-6F41-B47F-618F854C75DA}" type="presParOf" srcId="{A1F80F09-C38E-C44B-9DAA-5DE471ADA294}" destId="{7B06D4F7-348E-0F4C-8F3D-8F718D0AB1A7}" srcOrd="4" destOrd="0" presId="urn:microsoft.com/office/officeart/2005/8/layout/vList2"/>
    <dgm:cxn modelId="{E8097B11-8288-2C43-B33C-271A97ADA026}" type="presParOf" srcId="{A1F80F09-C38E-C44B-9DAA-5DE471ADA294}" destId="{5D83AF6C-8A0C-EF41-A0BC-CB2FC04F79B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2DBB0-25A0-430E-9711-F88AD432D499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F9458B8-D6AC-4E68-9C9C-0B4E67683611}">
      <dgm:prSet/>
      <dgm:spPr/>
      <dgm:t>
        <a:bodyPr/>
        <a:lstStyle/>
        <a:p>
          <a:r>
            <a:rPr lang="en-US"/>
            <a:t>Alice writes a message to Bob</a:t>
          </a:r>
        </a:p>
      </dgm:t>
    </dgm:pt>
    <dgm:pt modelId="{D16CCA82-7699-469D-A0B8-A49248668A80}" type="parTrans" cxnId="{A5E6E70F-4D89-44DE-8C3C-062C722B6901}">
      <dgm:prSet/>
      <dgm:spPr/>
      <dgm:t>
        <a:bodyPr/>
        <a:lstStyle/>
        <a:p>
          <a:endParaRPr lang="en-US"/>
        </a:p>
      </dgm:t>
    </dgm:pt>
    <dgm:pt modelId="{052DF279-F9EC-4160-98AC-5BDEEF13D0F8}" type="sibTrans" cxnId="{A5E6E70F-4D89-44DE-8C3C-062C722B6901}">
      <dgm:prSet/>
      <dgm:spPr/>
      <dgm:t>
        <a:bodyPr/>
        <a:lstStyle/>
        <a:p>
          <a:endParaRPr lang="en-US"/>
        </a:p>
      </dgm:t>
    </dgm:pt>
    <dgm:pt modelId="{93525E2D-F53A-425F-8F1F-768F6815250F}">
      <dgm:prSet/>
      <dgm:spPr/>
      <dgm:t>
        <a:bodyPr/>
        <a:lstStyle/>
        <a:p>
          <a:r>
            <a:rPr lang="en-US"/>
            <a:t>Alice encrypts the message with the appropriate symmetric key</a:t>
          </a:r>
        </a:p>
      </dgm:t>
    </dgm:pt>
    <dgm:pt modelId="{67B2E5C6-71D0-4EEC-829B-398F450478F0}" type="parTrans" cxnId="{A32006C4-B686-458F-8945-F1E15F06B166}">
      <dgm:prSet/>
      <dgm:spPr/>
      <dgm:t>
        <a:bodyPr/>
        <a:lstStyle/>
        <a:p>
          <a:endParaRPr lang="en-US"/>
        </a:p>
      </dgm:t>
    </dgm:pt>
    <dgm:pt modelId="{E4EBCB8B-C348-40EF-B7F1-52B32604C6C1}" type="sibTrans" cxnId="{A32006C4-B686-458F-8945-F1E15F06B166}">
      <dgm:prSet/>
      <dgm:spPr/>
      <dgm:t>
        <a:bodyPr/>
        <a:lstStyle/>
        <a:p>
          <a:endParaRPr lang="en-US"/>
        </a:p>
      </dgm:t>
    </dgm:pt>
    <dgm:pt modelId="{D7E67F71-4730-416D-8E3E-E9C8166AD269}">
      <dgm:prSet/>
      <dgm:spPr/>
      <dgm:t>
        <a:bodyPr/>
        <a:lstStyle/>
        <a:p>
          <a:r>
            <a:rPr lang="en-US"/>
            <a:t>Alice appends Bob’s public key to the message</a:t>
          </a:r>
        </a:p>
      </dgm:t>
    </dgm:pt>
    <dgm:pt modelId="{50E9A6FD-0219-4ECF-A4FC-17F5D728BA37}" type="parTrans" cxnId="{7B671BF8-3DF2-414B-83A6-EF092D2DB475}">
      <dgm:prSet/>
      <dgm:spPr/>
      <dgm:t>
        <a:bodyPr/>
        <a:lstStyle/>
        <a:p>
          <a:endParaRPr lang="en-US"/>
        </a:p>
      </dgm:t>
    </dgm:pt>
    <dgm:pt modelId="{29C26BCF-F156-4300-865F-DEFEA6B59FA1}" type="sibTrans" cxnId="{7B671BF8-3DF2-414B-83A6-EF092D2DB475}">
      <dgm:prSet/>
      <dgm:spPr/>
      <dgm:t>
        <a:bodyPr/>
        <a:lstStyle/>
        <a:p>
          <a:endParaRPr lang="en-US"/>
        </a:p>
      </dgm:t>
    </dgm:pt>
    <dgm:pt modelId="{04DBB68B-3C29-4A55-ADA0-AD406C0BAC7A}">
      <dgm:prSet/>
      <dgm:spPr/>
      <dgm:t>
        <a:bodyPr/>
        <a:lstStyle/>
        <a:p>
          <a:r>
            <a:rPr lang="en-US"/>
            <a:t>Alice signs the entire message with her private key</a:t>
          </a:r>
        </a:p>
      </dgm:t>
    </dgm:pt>
    <dgm:pt modelId="{3607CC30-5136-46B8-A721-B8CA892A474B}" type="parTrans" cxnId="{51BAAA92-DD04-4985-BE80-26B4D25D2C34}">
      <dgm:prSet/>
      <dgm:spPr/>
      <dgm:t>
        <a:bodyPr/>
        <a:lstStyle/>
        <a:p>
          <a:endParaRPr lang="en-US"/>
        </a:p>
      </dgm:t>
    </dgm:pt>
    <dgm:pt modelId="{BC8BFBF6-C5CD-4C10-99A8-B6C14C632974}" type="sibTrans" cxnId="{51BAAA92-DD04-4985-BE80-26B4D25D2C34}">
      <dgm:prSet/>
      <dgm:spPr/>
      <dgm:t>
        <a:bodyPr/>
        <a:lstStyle/>
        <a:p>
          <a:endParaRPr lang="en-US"/>
        </a:p>
      </dgm:t>
    </dgm:pt>
    <dgm:pt modelId="{37BDB1CD-B423-41AE-B755-F6030FF038AD}">
      <dgm:prSet/>
      <dgm:spPr/>
      <dgm:t>
        <a:bodyPr/>
        <a:lstStyle/>
        <a:p>
          <a:r>
            <a:rPr lang="en-US"/>
            <a:t>Alice uploads the signed message to the server</a:t>
          </a:r>
        </a:p>
      </dgm:t>
    </dgm:pt>
    <dgm:pt modelId="{2F266E72-7B2D-431E-B26C-3747B4999432}" type="parTrans" cxnId="{05C5D121-B7C4-496D-A4F2-399CEC8125C1}">
      <dgm:prSet/>
      <dgm:spPr/>
      <dgm:t>
        <a:bodyPr/>
        <a:lstStyle/>
        <a:p>
          <a:endParaRPr lang="en-US"/>
        </a:p>
      </dgm:t>
    </dgm:pt>
    <dgm:pt modelId="{05CB11AC-AA14-40E2-A2B3-44D80AB9FF6F}" type="sibTrans" cxnId="{05C5D121-B7C4-496D-A4F2-399CEC8125C1}">
      <dgm:prSet/>
      <dgm:spPr/>
      <dgm:t>
        <a:bodyPr/>
        <a:lstStyle/>
        <a:p>
          <a:endParaRPr lang="en-US"/>
        </a:p>
      </dgm:t>
    </dgm:pt>
    <dgm:pt modelId="{F61F3B2C-2800-49E8-A01C-CFB63727C35F}">
      <dgm:prSet/>
      <dgm:spPr/>
      <dgm:t>
        <a:bodyPr/>
        <a:lstStyle/>
        <a:p>
          <a:r>
            <a:rPr lang="en-US"/>
            <a:t>Bob polls the server for new messages associated with his pubkey</a:t>
          </a:r>
        </a:p>
      </dgm:t>
    </dgm:pt>
    <dgm:pt modelId="{3501750C-3DEF-40BB-99D0-16BB459B0FF7}" type="parTrans" cxnId="{114C4759-9D29-4706-9B81-05849885D46F}">
      <dgm:prSet/>
      <dgm:spPr/>
      <dgm:t>
        <a:bodyPr/>
        <a:lstStyle/>
        <a:p>
          <a:endParaRPr lang="en-US"/>
        </a:p>
      </dgm:t>
    </dgm:pt>
    <dgm:pt modelId="{99D1BB6A-6301-4156-95F2-88408B518682}" type="sibTrans" cxnId="{114C4759-9D29-4706-9B81-05849885D46F}">
      <dgm:prSet/>
      <dgm:spPr/>
      <dgm:t>
        <a:bodyPr/>
        <a:lstStyle/>
        <a:p>
          <a:endParaRPr lang="en-US"/>
        </a:p>
      </dgm:t>
    </dgm:pt>
    <dgm:pt modelId="{68037329-3F7F-4479-B629-3DE990A4C458}">
      <dgm:prSet/>
      <dgm:spPr/>
      <dgm:t>
        <a:bodyPr/>
        <a:lstStyle/>
        <a:p>
          <a:r>
            <a:rPr lang="en-US"/>
            <a:t>The server returns the message to Bob</a:t>
          </a:r>
        </a:p>
      </dgm:t>
    </dgm:pt>
    <dgm:pt modelId="{73B39E10-BFAE-416D-A041-3CC4D84667B4}" type="parTrans" cxnId="{41824109-9926-4DD9-B684-ED40122E8AD1}">
      <dgm:prSet/>
      <dgm:spPr/>
      <dgm:t>
        <a:bodyPr/>
        <a:lstStyle/>
        <a:p>
          <a:endParaRPr lang="en-US"/>
        </a:p>
      </dgm:t>
    </dgm:pt>
    <dgm:pt modelId="{22876D3A-8BB8-4AC4-9D3A-3C364A9D5CE0}" type="sibTrans" cxnId="{41824109-9926-4DD9-B684-ED40122E8AD1}">
      <dgm:prSet/>
      <dgm:spPr/>
      <dgm:t>
        <a:bodyPr/>
        <a:lstStyle/>
        <a:p>
          <a:endParaRPr lang="en-US"/>
        </a:p>
      </dgm:t>
    </dgm:pt>
    <dgm:pt modelId="{245EE8D2-45AD-488D-9086-8F5A629FD0F2}">
      <dgm:prSet/>
      <dgm:spPr/>
      <dgm:t>
        <a:bodyPr/>
        <a:lstStyle/>
        <a:p>
          <a:r>
            <a:rPr lang="en-US"/>
            <a:t>Bob decrypts the message with the appropriate symmetric key</a:t>
          </a:r>
        </a:p>
      </dgm:t>
    </dgm:pt>
    <dgm:pt modelId="{0B1F95A0-BCAD-41A8-B8A1-3332E09C8EE7}" type="parTrans" cxnId="{7957FA50-9AF3-4695-82FC-44F9760DEEDC}">
      <dgm:prSet/>
      <dgm:spPr/>
      <dgm:t>
        <a:bodyPr/>
        <a:lstStyle/>
        <a:p>
          <a:endParaRPr lang="en-US"/>
        </a:p>
      </dgm:t>
    </dgm:pt>
    <dgm:pt modelId="{E119DAAD-26EF-4D81-BD96-F9BC1C2269FD}" type="sibTrans" cxnId="{7957FA50-9AF3-4695-82FC-44F9760DEEDC}">
      <dgm:prSet/>
      <dgm:spPr/>
      <dgm:t>
        <a:bodyPr/>
        <a:lstStyle/>
        <a:p>
          <a:endParaRPr lang="en-US"/>
        </a:p>
      </dgm:t>
    </dgm:pt>
    <dgm:pt modelId="{E647B61A-0E54-1B40-AEAF-3247A24C7998}" type="pres">
      <dgm:prSet presAssocID="{56C2DBB0-25A0-430E-9711-F88AD432D499}" presName="Name0" presStyleCnt="0">
        <dgm:presLayoutVars>
          <dgm:dir/>
          <dgm:resizeHandles val="exact"/>
        </dgm:presLayoutVars>
      </dgm:prSet>
      <dgm:spPr/>
    </dgm:pt>
    <dgm:pt modelId="{DEF0E6E2-63A7-2C41-8C06-371592EC3BDB}" type="pres">
      <dgm:prSet presAssocID="{4F9458B8-D6AC-4E68-9C9C-0B4E67683611}" presName="node" presStyleLbl="node1" presStyleIdx="0" presStyleCnt="8">
        <dgm:presLayoutVars>
          <dgm:bulletEnabled val="1"/>
        </dgm:presLayoutVars>
      </dgm:prSet>
      <dgm:spPr/>
    </dgm:pt>
    <dgm:pt modelId="{A1F3D557-6C82-1B4B-97F8-B6E0D2D078CE}" type="pres">
      <dgm:prSet presAssocID="{052DF279-F9EC-4160-98AC-5BDEEF13D0F8}" presName="sibTrans" presStyleLbl="sibTrans1D1" presStyleIdx="0" presStyleCnt="7"/>
      <dgm:spPr/>
    </dgm:pt>
    <dgm:pt modelId="{28146E87-D5D1-904F-AFC9-6B8ACE8E48E9}" type="pres">
      <dgm:prSet presAssocID="{052DF279-F9EC-4160-98AC-5BDEEF13D0F8}" presName="connectorText" presStyleLbl="sibTrans1D1" presStyleIdx="0" presStyleCnt="7"/>
      <dgm:spPr/>
    </dgm:pt>
    <dgm:pt modelId="{9DF7FB3D-807A-934A-BBD4-0D58195D2051}" type="pres">
      <dgm:prSet presAssocID="{93525E2D-F53A-425F-8F1F-768F6815250F}" presName="node" presStyleLbl="node1" presStyleIdx="1" presStyleCnt="8">
        <dgm:presLayoutVars>
          <dgm:bulletEnabled val="1"/>
        </dgm:presLayoutVars>
      </dgm:prSet>
      <dgm:spPr/>
    </dgm:pt>
    <dgm:pt modelId="{EE7D527A-C8AC-D54F-86E8-96B5E794D9C7}" type="pres">
      <dgm:prSet presAssocID="{E4EBCB8B-C348-40EF-B7F1-52B32604C6C1}" presName="sibTrans" presStyleLbl="sibTrans1D1" presStyleIdx="1" presStyleCnt="7"/>
      <dgm:spPr/>
    </dgm:pt>
    <dgm:pt modelId="{567C7776-CB60-F24C-ADD9-AC8757BC3B32}" type="pres">
      <dgm:prSet presAssocID="{E4EBCB8B-C348-40EF-B7F1-52B32604C6C1}" presName="connectorText" presStyleLbl="sibTrans1D1" presStyleIdx="1" presStyleCnt="7"/>
      <dgm:spPr/>
    </dgm:pt>
    <dgm:pt modelId="{38B4FE0F-9FFF-EB42-8A34-022B0AAF6AB7}" type="pres">
      <dgm:prSet presAssocID="{D7E67F71-4730-416D-8E3E-E9C8166AD269}" presName="node" presStyleLbl="node1" presStyleIdx="2" presStyleCnt="8">
        <dgm:presLayoutVars>
          <dgm:bulletEnabled val="1"/>
        </dgm:presLayoutVars>
      </dgm:prSet>
      <dgm:spPr/>
    </dgm:pt>
    <dgm:pt modelId="{F29A3748-AA36-3A41-981B-D00AA0DD3D29}" type="pres">
      <dgm:prSet presAssocID="{29C26BCF-F156-4300-865F-DEFEA6B59FA1}" presName="sibTrans" presStyleLbl="sibTrans1D1" presStyleIdx="2" presStyleCnt="7"/>
      <dgm:spPr/>
    </dgm:pt>
    <dgm:pt modelId="{3F8A9560-4328-2B44-AC9E-2D70F2483309}" type="pres">
      <dgm:prSet presAssocID="{29C26BCF-F156-4300-865F-DEFEA6B59FA1}" presName="connectorText" presStyleLbl="sibTrans1D1" presStyleIdx="2" presStyleCnt="7"/>
      <dgm:spPr/>
    </dgm:pt>
    <dgm:pt modelId="{C83924F2-D292-5149-95A3-7D63A69049E8}" type="pres">
      <dgm:prSet presAssocID="{04DBB68B-3C29-4A55-ADA0-AD406C0BAC7A}" presName="node" presStyleLbl="node1" presStyleIdx="3" presStyleCnt="8">
        <dgm:presLayoutVars>
          <dgm:bulletEnabled val="1"/>
        </dgm:presLayoutVars>
      </dgm:prSet>
      <dgm:spPr/>
    </dgm:pt>
    <dgm:pt modelId="{B3FB8C4C-1F15-D742-84A8-5A0639443EF9}" type="pres">
      <dgm:prSet presAssocID="{BC8BFBF6-C5CD-4C10-99A8-B6C14C632974}" presName="sibTrans" presStyleLbl="sibTrans1D1" presStyleIdx="3" presStyleCnt="7"/>
      <dgm:spPr/>
    </dgm:pt>
    <dgm:pt modelId="{E5414559-A766-0A4B-B0EB-46C7BE0905B1}" type="pres">
      <dgm:prSet presAssocID="{BC8BFBF6-C5CD-4C10-99A8-B6C14C632974}" presName="connectorText" presStyleLbl="sibTrans1D1" presStyleIdx="3" presStyleCnt="7"/>
      <dgm:spPr/>
    </dgm:pt>
    <dgm:pt modelId="{EE535CB2-6A5F-F343-838B-8CB9C33ADE21}" type="pres">
      <dgm:prSet presAssocID="{37BDB1CD-B423-41AE-B755-F6030FF038AD}" presName="node" presStyleLbl="node1" presStyleIdx="4" presStyleCnt="8">
        <dgm:presLayoutVars>
          <dgm:bulletEnabled val="1"/>
        </dgm:presLayoutVars>
      </dgm:prSet>
      <dgm:spPr/>
    </dgm:pt>
    <dgm:pt modelId="{9BA24451-86D3-384A-8258-FD10CB15D136}" type="pres">
      <dgm:prSet presAssocID="{05CB11AC-AA14-40E2-A2B3-44D80AB9FF6F}" presName="sibTrans" presStyleLbl="sibTrans1D1" presStyleIdx="4" presStyleCnt="7"/>
      <dgm:spPr/>
    </dgm:pt>
    <dgm:pt modelId="{AD210064-323C-A14C-9EE7-4FF50252B4B8}" type="pres">
      <dgm:prSet presAssocID="{05CB11AC-AA14-40E2-A2B3-44D80AB9FF6F}" presName="connectorText" presStyleLbl="sibTrans1D1" presStyleIdx="4" presStyleCnt="7"/>
      <dgm:spPr/>
    </dgm:pt>
    <dgm:pt modelId="{4FDF0209-FA26-EC44-8A3C-E56DC459FACE}" type="pres">
      <dgm:prSet presAssocID="{F61F3B2C-2800-49E8-A01C-CFB63727C35F}" presName="node" presStyleLbl="node1" presStyleIdx="5" presStyleCnt="8">
        <dgm:presLayoutVars>
          <dgm:bulletEnabled val="1"/>
        </dgm:presLayoutVars>
      </dgm:prSet>
      <dgm:spPr/>
    </dgm:pt>
    <dgm:pt modelId="{15758B22-335A-9348-9232-D3DBAF3C8793}" type="pres">
      <dgm:prSet presAssocID="{99D1BB6A-6301-4156-95F2-88408B518682}" presName="sibTrans" presStyleLbl="sibTrans1D1" presStyleIdx="5" presStyleCnt="7"/>
      <dgm:spPr/>
    </dgm:pt>
    <dgm:pt modelId="{8ADC74AF-7516-BA4B-B241-8D698416B515}" type="pres">
      <dgm:prSet presAssocID="{99D1BB6A-6301-4156-95F2-88408B518682}" presName="connectorText" presStyleLbl="sibTrans1D1" presStyleIdx="5" presStyleCnt="7"/>
      <dgm:spPr/>
    </dgm:pt>
    <dgm:pt modelId="{102D47E9-6504-8247-A5AB-182EA4526D5E}" type="pres">
      <dgm:prSet presAssocID="{68037329-3F7F-4479-B629-3DE990A4C458}" presName="node" presStyleLbl="node1" presStyleIdx="6" presStyleCnt="8">
        <dgm:presLayoutVars>
          <dgm:bulletEnabled val="1"/>
        </dgm:presLayoutVars>
      </dgm:prSet>
      <dgm:spPr/>
    </dgm:pt>
    <dgm:pt modelId="{CCF6EA38-8C2E-9142-B2E3-403B9CA1A982}" type="pres">
      <dgm:prSet presAssocID="{22876D3A-8BB8-4AC4-9D3A-3C364A9D5CE0}" presName="sibTrans" presStyleLbl="sibTrans1D1" presStyleIdx="6" presStyleCnt="7"/>
      <dgm:spPr/>
    </dgm:pt>
    <dgm:pt modelId="{21D545F5-5814-674F-8F57-AD065C8DCFF5}" type="pres">
      <dgm:prSet presAssocID="{22876D3A-8BB8-4AC4-9D3A-3C364A9D5CE0}" presName="connectorText" presStyleLbl="sibTrans1D1" presStyleIdx="6" presStyleCnt="7"/>
      <dgm:spPr/>
    </dgm:pt>
    <dgm:pt modelId="{F009FA8A-A83A-DF4A-BE89-B1F325AC1EDF}" type="pres">
      <dgm:prSet presAssocID="{245EE8D2-45AD-488D-9086-8F5A629FD0F2}" presName="node" presStyleLbl="node1" presStyleIdx="7" presStyleCnt="8">
        <dgm:presLayoutVars>
          <dgm:bulletEnabled val="1"/>
        </dgm:presLayoutVars>
      </dgm:prSet>
      <dgm:spPr/>
    </dgm:pt>
  </dgm:ptLst>
  <dgm:cxnLst>
    <dgm:cxn modelId="{41824109-9926-4DD9-B684-ED40122E8AD1}" srcId="{56C2DBB0-25A0-430E-9711-F88AD432D499}" destId="{68037329-3F7F-4479-B629-3DE990A4C458}" srcOrd="6" destOrd="0" parTransId="{73B39E10-BFAE-416D-A041-3CC4D84667B4}" sibTransId="{22876D3A-8BB8-4AC4-9D3A-3C364A9D5CE0}"/>
    <dgm:cxn modelId="{A5E6E70F-4D89-44DE-8C3C-062C722B6901}" srcId="{56C2DBB0-25A0-430E-9711-F88AD432D499}" destId="{4F9458B8-D6AC-4E68-9C9C-0B4E67683611}" srcOrd="0" destOrd="0" parTransId="{D16CCA82-7699-469D-A0B8-A49248668A80}" sibTransId="{052DF279-F9EC-4160-98AC-5BDEEF13D0F8}"/>
    <dgm:cxn modelId="{69D87816-0161-E944-9F0E-462F9CFD8348}" type="presOf" srcId="{E4EBCB8B-C348-40EF-B7F1-52B32604C6C1}" destId="{EE7D527A-C8AC-D54F-86E8-96B5E794D9C7}" srcOrd="0" destOrd="0" presId="urn:microsoft.com/office/officeart/2016/7/layout/RepeatingBendingProcessNew"/>
    <dgm:cxn modelId="{971EC118-B46E-8045-8A69-575D9E019463}" type="presOf" srcId="{052DF279-F9EC-4160-98AC-5BDEEF13D0F8}" destId="{A1F3D557-6C82-1B4B-97F8-B6E0D2D078CE}" srcOrd="0" destOrd="0" presId="urn:microsoft.com/office/officeart/2016/7/layout/RepeatingBendingProcessNew"/>
    <dgm:cxn modelId="{05C5D121-B7C4-496D-A4F2-399CEC8125C1}" srcId="{56C2DBB0-25A0-430E-9711-F88AD432D499}" destId="{37BDB1CD-B423-41AE-B755-F6030FF038AD}" srcOrd="4" destOrd="0" parTransId="{2F266E72-7B2D-431E-B26C-3747B4999432}" sibTransId="{05CB11AC-AA14-40E2-A2B3-44D80AB9FF6F}"/>
    <dgm:cxn modelId="{142FD926-A082-B94A-80C6-8DCC46A06682}" type="presOf" srcId="{F61F3B2C-2800-49E8-A01C-CFB63727C35F}" destId="{4FDF0209-FA26-EC44-8A3C-E56DC459FACE}" srcOrd="0" destOrd="0" presId="urn:microsoft.com/office/officeart/2016/7/layout/RepeatingBendingProcessNew"/>
    <dgm:cxn modelId="{63AC2F27-51B6-A44E-A6E1-E191BA9C6E7F}" type="presOf" srcId="{29C26BCF-F156-4300-865F-DEFEA6B59FA1}" destId="{F29A3748-AA36-3A41-981B-D00AA0DD3D29}" srcOrd="0" destOrd="0" presId="urn:microsoft.com/office/officeart/2016/7/layout/RepeatingBendingProcessNew"/>
    <dgm:cxn modelId="{F5461033-8A97-CE4A-A95D-7BCAFD216D84}" type="presOf" srcId="{D7E67F71-4730-416D-8E3E-E9C8166AD269}" destId="{38B4FE0F-9FFF-EB42-8A34-022B0AAF6AB7}" srcOrd="0" destOrd="0" presId="urn:microsoft.com/office/officeart/2016/7/layout/RepeatingBendingProcessNew"/>
    <dgm:cxn modelId="{F5F0F93B-7176-2A40-A24D-D65BD9D54D52}" type="presOf" srcId="{68037329-3F7F-4479-B629-3DE990A4C458}" destId="{102D47E9-6504-8247-A5AB-182EA4526D5E}" srcOrd="0" destOrd="0" presId="urn:microsoft.com/office/officeart/2016/7/layout/RepeatingBendingProcessNew"/>
    <dgm:cxn modelId="{E870D85F-AB16-234E-BA2C-889E3F15AFF9}" type="presOf" srcId="{22876D3A-8BB8-4AC4-9D3A-3C364A9D5CE0}" destId="{21D545F5-5814-674F-8F57-AD065C8DCFF5}" srcOrd="1" destOrd="0" presId="urn:microsoft.com/office/officeart/2016/7/layout/RepeatingBendingProcessNew"/>
    <dgm:cxn modelId="{75463264-611E-634E-9B82-F5C6DB61200B}" type="presOf" srcId="{245EE8D2-45AD-488D-9086-8F5A629FD0F2}" destId="{F009FA8A-A83A-DF4A-BE89-B1F325AC1EDF}" srcOrd="0" destOrd="0" presId="urn:microsoft.com/office/officeart/2016/7/layout/RepeatingBendingProcessNew"/>
    <dgm:cxn modelId="{A7B42B6B-572B-7042-9BC0-388CA7F17F41}" type="presOf" srcId="{29C26BCF-F156-4300-865F-DEFEA6B59FA1}" destId="{3F8A9560-4328-2B44-AC9E-2D70F2483309}" srcOrd="1" destOrd="0" presId="urn:microsoft.com/office/officeart/2016/7/layout/RepeatingBendingProcessNew"/>
    <dgm:cxn modelId="{81B42E4B-529D-1C48-B8C2-CA9056F038A5}" type="presOf" srcId="{BC8BFBF6-C5CD-4C10-99A8-B6C14C632974}" destId="{B3FB8C4C-1F15-D742-84A8-5A0639443EF9}" srcOrd="0" destOrd="0" presId="urn:microsoft.com/office/officeart/2016/7/layout/RepeatingBendingProcessNew"/>
    <dgm:cxn modelId="{FBB9264D-1FB9-7942-A377-4BFBE2857E2D}" type="presOf" srcId="{99D1BB6A-6301-4156-95F2-88408B518682}" destId="{15758B22-335A-9348-9232-D3DBAF3C8793}" srcOrd="0" destOrd="0" presId="urn:microsoft.com/office/officeart/2016/7/layout/RepeatingBendingProcessNew"/>
    <dgm:cxn modelId="{7957FA50-9AF3-4695-82FC-44F9760DEEDC}" srcId="{56C2DBB0-25A0-430E-9711-F88AD432D499}" destId="{245EE8D2-45AD-488D-9086-8F5A629FD0F2}" srcOrd="7" destOrd="0" parTransId="{0B1F95A0-BCAD-41A8-B8A1-3332E09C8EE7}" sibTransId="{E119DAAD-26EF-4D81-BD96-F9BC1C2269FD}"/>
    <dgm:cxn modelId="{B97B2875-A738-0842-B7F9-C47743C224F2}" type="presOf" srcId="{05CB11AC-AA14-40E2-A2B3-44D80AB9FF6F}" destId="{AD210064-323C-A14C-9EE7-4FF50252B4B8}" srcOrd="1" destOrd="0" presId="urn:microsoft.com/office/officeart/2016/7/layout/RepeatingBendingProcessNew"/>
    <dgm:cxn modelId="{114C4759-9D29-4706-9B81-05849885D46F}" srcId="{56C2DBB0-25A0-430E-9711-F88AD432D499}" destId="{F61F3B2C-2800-49E8-A01C-CFB63727C35F}" srcOrd="5" destOrd="0" parTransId="{3501750C-3DEF-40BB-99D0-16BB459B0FF7}" sibTransId="{99D1BB6A-6301-4156-95F2-88408B518682}"/>
    <dgm:cxn modelId="{51BAAA92-DD04-4985-BE80-26B4D25D2C34}" srcId="{56C2DBB0-25A0-430E-9711-F88AD432D499}" destId="{04DBB68B-3C29-4A55-ADA0-AD406C0BAC7A}" srcOrd="3" destOrd="0" parTransId="{3607CC30-5136-46B8-A721-B8CA892A474B}" sibTransId="{BC8BFBF6-C5CD-4C10-99A8-B6C14C632974}"/>
    <dgm:cxn modelId="{1D52DA9B-49A3-F147-AECC-A9D6C818B1B9}" type="presOf" srcId="{37BDB1CD-B423-41AE-B755-F6030FF038AD}" destId="{EE535CB2-6A5F-F343-838B-8CB9C33ADE21}" srcOrd="0" destOrd="0" presId="urn:microsoft.com/office/officeart/2016/7/layout/RepeatingBendingProcessNew"/>
    <dgm:cxn modelId="{C9EF6EA2-7C74-E34B-A890-A745E6A1AD1E}" type="presOf" srcId="{052DF279-F9EC-4160-98AC-5BDEEF13D0F8}" destId="{28146E87-D5D1-904F-AFC9-6B8ACE8E48E9}" srcOrd="1" destOrd="0" presId="urn:microsoft.com/office/officeart/2016/7/layout/RepeatingBendingProcessNew"/>
    <dgm:cxn modelId="{E5729CA2-63F3-8B4D-8FFA-57975A465B8F}" type="presOf" srcId="{93525E2D-F53A-425F-8F1F-768F6815250F}" destId="{9DF7FB3D-807A-934A-BBD4-0D58195D2051}" srcOrd="0" destOrd="0" presId="urn:microsoft.com/office/officeart/2016/7/layout/RepeatingBendingProcessNew"/>
    <dgm:cxn modelId="{FE7E09BD-2D0B-2145-A723-5A6B214FE83D}" type="presOf" srcId="{04DBB68B-3C29-4A55-ADA0-AD406C0BAC7A}" destId="{C83924F2-D292-5149-95A3-7D63A69049E8}" srcOrd="0" destOrd="0" presId="urn:microsoft.com/office/officeart/2016/7/layout/RepeatingBendingProcessNew"/>
    <dgm:cxn modelId="{A32006C4-B686-458F-8945-F1E15F06B166}" srcId="{56C2DBB0-25A0-430E-9711-F88AD432D499}" destId="{93525E2D-F53A-425F-8F1F-768F6815250F}" srcOrd="1" destOrd="0" parTransId="{67B2E5C6-71D0-4EEC-829B-398F450478F0}" sibTransId="{E4EBCB8B-C348-40EF-B7F1-52B32604C6C1}"/>
    <dgm:cxn modelId="{F51615D1-8295-8145-823D-7A843E911872}" type="presOf" srcId="{22876D3A-8BB8-4AC4-9D3A-3C364A9D5CE0}" destId="{CCF6EA38-8C2E-9142-B2E3-403B9CA1A982}" srcOrd="0" destOrd="0" presId="urn:microsoft.com/office/officeart/2016/7/layout/RepeatingBendingProcessNew"/>
    <dgm:cxn modelId="{E84AC7D1-865B-8843-8421-23E50333B208}" type="presOf" srcId="{4F9458B8-D6AC-4E68-9C9C-0B4E67683611}" destId="{DEF0E6E2-63A7-2C41-8C06-371592EC3BDB}" srcOrd="0" destOrd="0" presId="urn:microsoft.com/office/officeart/2016/7/layout/RepeatingBendingProcessNew"/>
    <dgm:cxn modelId="{100C72D5-2A6C-694D-B8B6-052634ACCC90}" type="presOf" srcId="{BC8BFBF6-C5CD-4C10-99A8-B6C14C632974}" destId="{E5414559-A766-0A4B-B0EB-46C7BE0905B1}" srcOrd="1" destOrd="0" presId="urn:microsoft.com/office/officeart/2016/7/layout/RepeatingBendingProcessNew"/>
    <dgm:cxn modelId="{D269EDDA-BDC5-8B4E-8B8C-BBCF3C6062E4}" type="presOf" srcId="{E4EBCB8B-C348-40EF-B7F1-52B32604C6C1}" destId="{567C7776-CB60-F24C-ADD9-AC8757BC3B32}" srcOrd="1" destOrd="0" presId="urn:microsoft.com/office/officeart/2016/7/layout/RepeatingBendingProcessNew"/>
    <dgm:cxn modelId="{40B8A2F3-26C3-6743-8965-05F5008719D5}" type="presOf" srcId="{56C2DBB0-25A0-430E-9711-F88AD432D499}" destId="{E647B61A-0E54-1B40-AEAF-3247A24C7998}" srcOrd="0" destOrd="0" presId="urn:microsoft.com/office/officeart/2016/7/layout/RepeatingBendingProcessNew"/>
    <dgm:cxn modelId="{7D8B7EF7-926F-0F42-BD17-471D1EC1F3A9}" type="presOf" srcId="{99D1BB6A-6301-4156-95F2-88408B518682}" destId="{8ADC74AF-7516-BA4B-B241-8D698416B515}" srcOrd="1" destOrd="0" presId="urn:microsoft.com/office/officeart/2016/7/layout/RepeatingBendingProcessNew"/>
    <dgm:cxn modelId="{7B671BF8-3DF2-414B-83A6-EF092D2DB475}" srcId="{56C2DBB0-25A0-430E-9711-F88AD432D499}" destId="{D7E67F71-4730-416D-8E3E-E9C8166AD269}" srcOrd="2" destOrd="0" parTransId="{50E9A6FD-0219-4ECF-A4FC-17F5D728BA37}" sibTransId="{29C26BCF-F156-4300-865F-DEFEA6B59FA1}"/>
    <dgm:cxn modelId="{9BD3A6FD-60E4-FC45-A9D6-44BEA0BE4B0E}" type="presOf" srcId="{05CB11AC-AA14-40E2-A2B3-44D80AB9FF6F}" destId="{9BA24451-86D3-384A-8258-FD10CB15D136}" srcOrd="0" destOrd="0" presId="urn:microsoft.com/office/officeart/2016/7/layout/RepeatingBendingProcessNew"/>
    <dgm:cxn modelId="{7C2C77D2-56FB-754A-A590-3D3CF0058FED}" type="presParOf" srcId="{E647B61A-0E54-1B40-AEAF-3247A24C7998}" destId="{DEF0E6E2-63A7-2C41-8C06-371592EC3BDB}" srcOrd="0" destOrd="0" presId="urn:microsoft.com/office/officeart/2016/7/layout/RepeatingBendingProcessNew"/>
    <dgm:cxn modelId="{42EB6DD1-F8E8-A649-85F6-984D6FDBE8DD}" type="presParOf" srcId="{E647B61A-0E54-1B40-AEAF-3247A24C7998}" destId="{A1F3D557-6C82-1B4B-97F8-B6E0D2D078CE}" srcOrd="1" destOrd="0" presId="urn:microsoft.com/office/officeart/2016/7/layout/RepeatingBendingProcessNew"/>
    <dgm:cxn modelId="{FA19EBA7-AE0E-934B-9B56-38772005D55F}" type="presParOf" srcId="{A1F3D557-6C82-1B4B-97F8-B6E0D2D078CE}" destId="{28146E87-D5D1-904F-AFC9-6B8ACE8E48E9}" srcOrd="0" destOrd="0" presId="urn:microsoft.com/office/officeart/2016/7/layout/RepeatingBendingProcessNew"/>
    <dgm:cxn modelId="{E27E9A90-7C55-F442-B584-F5EF5F926267}" type="presParOf" srcId="{E647B61A-0E54-1B40-AEAF-3247A24C7998}" destId="{9DF7FB3D-807A-934A-BBD4-0D58195D2051}" srcOrd="2" destOrd="0" presId="urn:microsoft.com/office/officeart/2016/7/layout/RepeatingBendingProcessNew"/>
    <dgm:cxn modelId="{7723D160-6837-934A-BC09-1A4EB551E8DC}" type="presParOf" srcId="{E647B61A-0E54-1B40-AEAF-3247A24C7998}" destId="{EE7D527A-C8AC-D54F-86E8-96B5E794D9C7}" srcOrd="3" destOrd="0" presId="urn:microsoft.com/office/officeart/2016/7/layout/RepeatingBendingProcessNew"/>
    <dgm:cxn modelId="{73A79942-7008-D44A-A63A-26B9FBF7EC50}" type="presParOf" srcId="{EE7D527A-C8AC-D54F-86E8-96B5E794D9C7}" destId="{567C7776-CB60-F24C-ADD9-AC8757BC3B32}" srcOrd="0" destOrd="0" presId="urn:microsoft.com/office/officeart/2016/7/layout/RepeatingBendingProcessNew"/>
    <dgm:cxn modelId="{E887392D-3513-E044-8D40-EF808544BB5B}" type="presParOf" srcId="{E647B61A-0E54-1B40-AEAF-3247A24C7998}" destId="{38B4FE0F-9FFF-EB42-8A34-022B0AAF6AB7}" srcOrd="4" destOrd="0" presId="urn:microsoft.com/office/officeart/2016/7/layout/RepeatingBendingProcessNew"/>
    <dgm:cxn modelId="{27DD0286-6AA3-B34C-9B55-5B96A37F5DEC}" type="presParOf" srcId="{E647B61A-0E54-1B40-AEAF-3247A24C7998}" destId="{F29A3748-AA36-3A41-981B-D00AA0DD3D29}" srcOrd="5" destOrd="0" presId="urn:microsoft.com/office/officeart/2016/7/layout/RepeatingBendingProcessNew"/>
    <dgm:cxn modelId="{0AAB7C50-3D7F-3646-93F8-E72372DE5782}" type="presParOf" srcId="{F29A3748-AA36-3A41-981B-D00AA0DD3D29}" destId="{3F8A9560-4328-2B44-AC9E-2D70F2483309}" srcOrd="0" destOrd="0" presId="urn:microsoft.com/office/officeart/2016/7/layout/RepeatingBendingProcessNew"/>
    <dgm:cxn modelId="{46C8EFAC-D57A-4E42-A450-2D37EF472DD3}" type="presParOf" srcId="{E647B61A-0E54-1B40-AEAF-3247A24C7998}" destId="{C83924F2-D292-5149-95A3-7D63A69049E8}" srcOrd="6" destOrd="0" presId="urn:microsoft.com/office/officeart/2016/7/layout/RepeatingBendingProcessNew"/>
    <dgm:cxn modelId="{600E9019-45C7-F04D-B288-3ED872D58E2B}" type="presParOf" srcId="{E647B61A-0E54-1B40-AEAF-3247A24C7998}" destId="{B3FB8C4C-1F15-D742-84A8-5A0639443EF9}" srcOrd="7" destOrd="0" presId="urn:microsoft.com/office/officeart/2016/7/layout/RepeatingBendingProcessNew"/>
    <dgm:cxn modelId="{F81C1ED6-BB3D-2543-919E-55B590CFE121}" type="presParOf" srcId="{B3FB8C4C-1F15-D742-84A8-5A0639443EF9}" destId="{E5414559-A766-0A4B-B0EB-46C7BE0905B1}" srcOrd="0" destOrd="0" presId="urn:microsoft.com/office/officeart/2016/7/layout/RepeatingBendingProcessNew"/>
    <dgm:cxn modelId="{897C8498-14BD-D648-9435-C58ABD3DFED6}" type="presParOf" srcId="{E647B61A-0E54-1B40-AEAF-3247A24C7998}" destId="{EE535CB2-6A5F-F343-838B-8CB9C33ADE21}" srcOrd="8" destOrd="0" presId="urn:microsoft.com/office/officeart/2016/7/layout/RepeatingBendingProcessNew"/>
    <dgm:cxn modelId="{C931E083-C74E-4F44-B44A-528B5DBF0259}" type="presParOf" srcId="{E647B61A-0E54-1B40-AEAF-3247A24C7998}" destId="{9BA24451-86D3-384A-8258-FD10CB15D136}" srcOrd="9" destOrd="0" presId="urn:microsoft.com/office/officeart/2016/7/layout/RepeatingBendingProcessNew"/>
    <dgm:cxn modelId="{537D5C76-84BF-D54B-8D33-0910D2E5DD26}" type="presParOf" srcId="{9BA24451-86D3-384A-8258-FD10CB15D136}" destId="{AD210064-323C-A14C-9EE7-4FF50252B4B8}" srcOrd="0" destOrd="0" presId="urn:microsoft.com/office/officeart/2016/7/layout/RepeatingBendingProcessNew"/>
    <dgm:cxn modelId="{66B4FE23-EFA0-5D44-90A9-DE91AA866488}" type="presParOf" srcId="{E647B61A-0E54-1B40-AEAF-3247A24C7998}" destId="{4FDF0209-FA26-EC44-8A3C-E56DC459FACE}" srcOrd="10" destOrd="0" presId="urn:microsoft.com/office/officeart/2016/7/layout/RepeatingBendingProcessNew"/>
    <dgm:cxn modelId="{10B4ADF8-C33D-4044-A630-D8ABCDC69558}" type="presParOf" srcId="{E647B61A-0E54-1B40-AEAF-3247A24C7998}" destId="{15758B22-335A-9348-9232-D3DBAF3C8793}" srcOrd="11" destOrd="0" presId="urn:microsoft.com/office/officeart/2016/7/layout/RepeatingBendingProcessNew"/>
    <dgm:cxn modelId="{1B5A844D-9F5B-5B46-BF08-BEC80AAF012F}" type="presParOf" srcId="{15758B22-335A-9348-9232-D3DBAF3C8793}" destId="{8ADC74AF-7516-BA4B-B241-8D698416B515}" srcOrd="0" destOrd="0" presId="urn:microsoft.com/office/officeart/2016/7/layout/RepeatingBendingProcessNew"/>
    <dgm:cxn modelId="{E3DF637B-33A5-034D-A3CD-48678D6BB814}" type="presParOf" srcId="{E647B61A-0E54-1B40-AEAF-3247A24C7998}" destId="{102D47E9-6504-8247-A5AB-182EA4526D5E}" srcOrd="12" destOrd="0" presId="urn:microsoft.com/office/officeart/2016/7/layout/RepeatingBendingProcessNew"/>
    <dgm:cxn modelId="{DF424CE8-52C1-D94E-A66A-BD05CFA71524}" type="presParOf" srcId="{E647B61A-0E54-1B40-AEAF-3247A24C7998}" destId="{CCF6EA38-8C2E-9142-B2E3-403B9CA1A982}" srcOrd="13" destOrd="0" presId="urn:microsoft.com/office/officeart/2016/7/layout/RepeatingBendingProcessNew"/>
    <dgm:cxn modelId="{016D026B-FD23-A04A-B6B4-46F9DB7F38C9}" type="presParOf" srcId="{CCF6EA38-8C2E-9142-B2E3-403B9CA1A982}" destId="{21D545F5-5814-674F-8F57-AD065C8DCFF5}" srcOrd="0" destOrd="0" presId="urn:microsoft.com/office/officeart/2016/7/layout/RepeatingBendingProcessNew"/>
    <dgm:cxn modelId="{24EE5297-E261-6F41-A182-05C1E9E4C6BD}" type="presParOf" srcId="{E647B61A-0E54-1B40-AEAF-3247A24C7998}" destId="{F009FA8A-A83A-DF4A-BE89-B1F325AC1EDF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4962E0-DDAA-4782-9057-DD6DCF7930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42625E4-F1D3-42BF-B978-1F701BAA30C2}">
      <dgm:prSet/>
      <dgm:spPr/>
      <dgm:t>
        <a:bodyPr/>
        <a:lstStyle/>
        <a:p>
          <a:r>
            <a:rPr lang="en-US"/>
            <a:t>Cross-platform</a:t>
          </a:r>
        </a:p>
      </dgm:t>
    </dgm:pt>
    <dgm:pt modelId="{CE006420-F1D5-49AE-A2AA-32E14A9EAEE2}" type="parTrans" cxnId="{CD60FAE0-375C-4689-8828-219CCE28024E}">
      <dgm:prSet/>
      <dgm:spPr/>
      <dgm:t>
        <a:bodyPr/>
        <a:lstStyle/>
        <a:p>
          <a:endParaRPr lang="en-US"/>
        </a:p>
      </dgm:t>
    </dgm:pt>
    <dgm:pt modelId="{23D636C3-6FF6-4970-B669-13772D7A308D}" type="sibTrans" cxnId="{CD60FAE0-375C-4689-8828-219CCE28024E}">
      <dgm:prSet/>
      <dgm:spPr/>
      <dgm:t>
        <a:bodyPr/>
        <a:lstStyle/>
        <a:p>
          <a:endParaRPr lang="en-US"/>
        </a:p>
      </dgm:t>
    </dgm:pt>
    <dgm:pt modelId="{25B9EF6A-4A88-4E90-93C7-3492D86FF3FB}">
      <dgm:prSet/>
      <dgm:spPr/>
      <dgm:t>
        <a:bodyPr/>
        <a:lstStyle/>
        <a:p>
          <a:r>
            <a:rPr lang="en-US"/>
            <a:t>Android and iOS</a:t>
          </a:r>
        </a:p>
      </dgm:t>
    </dgm:pt>
    <dgm:pt modelId="{D178A5C4-D1D4-425C-B798-E742FF0E6269}" type="parTrans" cxnId="{45F80786-E103-48B5-A2B9-54884667A2B6}">
      <dgm:prSet/>
      <dgm:spPr/>
      <dgm:t>
        <a:bodyPr/>
        <a:lstStyle/>
        <a:p>
          <a:endParaRPr lang="en-US"/>
        </a:p>
      </dgm:t>
    </dgm:pt>
    <dgm:pt modelId="{F7E24275-EF4B-438B-BEBA-302C2187ED7F}" type="sibTrans" cxnId="{45F80786-E103-48B5-A2B9-54884667A2B6}">
      <dgm:prSet/>
      <dgm:spPr/>
      <dgm:t>
        <a:bodyPr/>
        <a:lstStyle/>
        <a:p>
          <a:endParaRPr lang="en-US"/>
        </a:p>
      </dgm:t>
    </dgm:pt>
    <dgm:pt modelId="{8457ACED-50E7-4F9B-807F-A1CE0482A605}">
      <dgm:prSet/>
      <dgm:spPr/>
      <dgm:t>
        <a:bodyPr/>
        <a:lstStyle/>
        <a:p>
          <a:r>
            <a:rPr lang="en-US"/>
            <a:t>Secure communication</a:t>
          </a:r>
        </a:p>
      </dgm:t>
    </dgm:pt>
    <dgm:pt modelId="{6C58EF4E-EEB9-4008-B8B4-6575DEC02AB2}" type="parTrans" cxnId="{956C7FF4-E6A6-470B-B27C-546AE729FD22}">
      <dgm:prSet/>
      <dgm:spPr/>
      <dgm:t>
        <a:bodyPr/>
        <a:lstStyle/>
        <a:p>
          <a:endParaRPr lang="en-US"/>
        </a:p>
      </dgm:t>
    </dgm:pt>
    <dgm:pt modelId="{3B580028-4F2F-40DA-B816-742B83EF23E4}" type="sibTrans" cxnId="{956C7FF4-E6A6-470B-B27C-546AE729FD22}">
      <dgm:prSet/>
      <dgm:spPr/>
      <dgm:t>
        <a:bodyPr/>
        <a:lstStyle/>
        <a:p>
          <a:endParaRPr lang="en-US"/>
        </a:p>
      </dgm:t>
    </dgm:pt>
    <dgm:pt modelId="{484E39DA-7DF1-4195-98A3-8EFA403FFB81}">
      <dgm:prSet/>
      <dgm:spPr/>
      <dgm:t>
        <a:bodyPr/>
        <a:lstStyle/>
        <a:p>
          <a:r>
            <a:rPr lang="en-US"/>
            <a:t>Alice to Bob in setup</a:t>
          </a:r>
        </a:p>
      </dgm:t>
    </dgm:pt>
    <dgm:pt modelId="{BEB44B51-AEF1-493E-89B1-F8D5D3FC978A}" type="parTrans" cxnId="{5E0B1C47-DCC1-431A-9352-E3DF51A4D93C}">
      <dgm:prSet/>
      <dgm:spPr/>
      <dgm:t>
        <a:bodyPr/>
        <a:lstStyle/>
        <a:p>
          <a:endParaRPr lang="en-US"/>
        </a:p>
      </dgm:t>
    </dgm:pt>
    <dgm:pt modelId="{FFA16B2E-41DB-4E53-ABA9-2F10E446F288}" type="sibTrans" cxnId="{5E0B1C47-DCC1-431A-9352-E3DF51A4D93C}">
      <dgm:prSet/>
      <dgm:spPr/>
      <dgm:t>
        <a:bodyPr/>
        <a:lstStyle/>
        <a:p>
          <a:endParaRPr lang="en-US"/>
        </a:p>
      </dgm:t>
    </dgm:pt>
    <dgm:pt modelId="{2687FFA7-5F0F-4812-AB6A-CE557AC11D9A}">
      <dgm:prSet/>
      <dgm:spPr/>
      <dgm:t>
        <a:bodyPr/>
        <a:lstStyle/>
        <a:p>
          <a:r>
            <a:rPr lang="en-US"/>
            <a:t>Alice sends to Server</a:t>
          </a:r>
        </a:p>
      </dgm:t>
    </dgm:pt>
    <dgm:pt modelId="{490AC25B-5C2F-43B3-824E-F368C734D940}" type="parTrans" cxnId="{B21E8D71-683F-479A-9A81-2887D98C8CA2}">
      <dgm:prSet/>
      <dgm:spPr/>
      <dgm:t>
        <a:bodyPr/>
        <a:lstStyle/>
        <a:p>
          <a:endParaRPr lang="en-US"/>
        </a:p>
      </dgm:t>
    </dgm:pt>
    <dgm:pt modelId="{2936617E-460B-42C3-8DCF-27A3E0572F3F}" type="sibTrans" cxnId="{B21E8D71-683F-479A-9A81-2887D98C8CA2}">
      <dgm:prSet/>
      <dgm:spPr/>
      <dgm:t>
        <a:bodyPr/>
        <a:lstStyle/>
        <a:p>
          <a:endParaRPr lang="en-US"/>
        </a:p>
      </dgm:t>
    </dgm:pt>
    <dgm:pt modelId="{0D81AAD6-1D58-4D85-A056-8DF4B4921515}">
      <dgm:prSet/>
      <dgm:spPr/>
      <dgm:t>
        <a:bodyPr/>
        <a:lstStyle/>
        <a:p>
          <a:r>
            <a:rPr lang="en-US"/>
            <a:t>Bob fetches from server</a:t>
          </a:r>
        </a:p>
      </dgm:t>
    </dgm:pt>
    <dgm:pt modelId="{AEA82389-AFB0-4F77-B3C3-1272DA8AA463}" type="parTrans" cxnId="{7527CCBB-3756-43E4-8260-16A8A47940B5}">
      <dgm:prSet/>
      <dgm:spPr/>
      <dgm:t>
        <a:bodyPr/>
        <a:lstStyle/>
        <a:p>
          <a:endParaRPr lang="en-US"/>
        </a:p>
      </dgm:t>
    </dgm:pt>
    <dgm:pt modelId="{EEE5485A-4407-471D-B904-02FD29F7C9C3}" type="sibTrans" cxnId="{7527CCBB-3756-43E4-8260-16A8A47940B5}">
      <dgm:prSet/>
      <dgm:spPr/>
      <dgm:t>
        <a:bodyPr/>
        <a:lstStyle/>
        <a:p>
          <a:endParaRPr lang="en-US"/>
        </a:p>
      </dgm:t>
    </dgm:pt>
    <dgm:pt modelId="{6A01FE97-9FC9-435C-B9F4-EF8FC5751732}">
      <dgm:prSet/>
      <dgm:spPr/>
      <dgm:t>
        <a:bodyPr/>
        <a:lstStyle/>
        <a:p>
          <a:r>
            <a:rPr lang="en-US"/>
            <a:t>Secure random key generation</a:t>
          </a:r>
        </a:p>
      </dgm:t>
    </dgm:pt>
    <dgm:pt modelId="{DC9BE552-58AD-4DF1-998A-FB360027453F}" type="parTrans" cxnId="{D690D755-7731-411A-A121-F376FD354046}">
      <dgm:prSet/>
      <dgm:spPr/>
      <dgm:t>
        <a:bodyPr/>
        <a:lstStyle/>
        <a:p>
          <a:endParaRPr lang="en-US"/>
        </a:p>
      </dgm:t>
    </dgm:pt>
    <dgm:pt modelId="{280A8A9D-4FD8-4E79-9289-2B138F87FDA9}" type="sibTrans" cxnId="{D690D755-7731-411A-A121-F376FD354046}">
      <dgm:prSet/>
      <dgm:spPr/>
      <dgm:t>
        <a:bodyPr/>
        <a:lstStyle/>
        <a:p>
          <a:endParaRPr lang="en-US"/>
        </a:p>
      </dgm:t>
    </dgm:pt>
    <dgm:pt modelId="{AF1FA96A-71C2-4855-9414-8B9251622498}">
      <dgm:prSet/>
      <dgm:spPr/>
      <dgm:t>
        <a:bodyPr/>
        <a:lstStyle/>
        <a:p>
          <a:r>
            <a:rPr lang="en-US"/>
            <a:t>Server application logs nothing</a:t>
          </a:r>
        </a:p>
      </dgm:t>
    </dgm:pt>
    <dgm:pt modelId="{B852F1CB-B291-4F80-BB83-B0645675A95D}" type="parTrans" cxnId="{E3154A73-F80E-4A8A-8637-CB54F1E3615E}">
      <dgm:prSet/>
      <dgm:spPr/>
      <dgm:t>
        <a:bodyPr/>
        <a:lstStyle/>
        <a:p>
          <a:endParaRPr lang="en-US"/>
        </a:p>
      </dgm:t>
    </dgm:pt>
    <dgm:pt modelId="{C9C451DB-58A6-450D-B4E0-4C515CD5ECFD}" type="sibTrans" cxnId="{E3154A73-F80E-4A8A-8637-CB54F1E3615E}">
      <dgm:prSet/>
      <dgm:spPr/>
      <dgm:t>
        <a:bodyPr/>
        <a:lstStyle/>
        <a:p>
          <a:endParaRPr lang="en-US"/>
        </a:p>
      </dgm:t>
    </dgm:pt>
    <dgm:pt modelId="{BF9C3E6D-8C84-45AA-83A5-10C6A4EDA0EE}">
      <dgm:prSet/>
      <dgm:spPr/>
      <dgm:t>
        <a:bodyPr/>
        <a:lstStyle/>
        <a:p>
          <a:r>
            <a:rPr lang="en-US" dirty="0"/>
            <a:t>Messages deleted from server according to user preferences</a:t>
          </a:r>
        </a:p>
      </dgm:t>
    </dgm:pt>
    <dgm:pt modelId="{23D3BA08-6293-40A9-A394-96779EEAC208}" type="parTrans" cxnId="{605075C4-6F61-4AA5-B20D-65B8BA9D6988}">
      <dgm:prSet/>
      <dgm:spPr/>
      <dgm:t>
        <a:bodyPr/>
        <a:lstStyle/>
        <a:p>
          <a:endParaRPr lang="en-US"/>
        </a:p>
      </dgm:t>
    </dgm:pt>
    <dgm:pt modelId="{831CFD1C-4C2F-4052-A753-C057A5236EB4}" type="sibTrans" cxnId="{605075C4-6F61-4AA5-B20D-65B8BA9D6988}">
      <dgm:prSet/>
      <dgm:spPr/>
      <dgm:t>
        <a:bodyPr/>
        <a:lstStyle/>
        <a:p>
          <a:endParaRPr lang="en-US"/>
        </a:p>
      </dgm:t>
    </dgm:pt>
    <dgm:pt modelId="{924D599A-BCE4-475C-8F25-E07712866DB9}" type="pres">
      <dgm:prSet presAssocID="{AE4962E0-DDAA-4782-9057-DD6DCF79303E}" presName="root" presStyleCnt="0">
        <dgm:presLayoutVars>
          <dgm:dir/>
          <dgm:resizeHandles val="exact"/>
        </dgm:presLayoutVars>
      </dgm:prSet>
      <dgm:spPr/>
    </dgm:pt>
    <dgm:pt modelId="{7978E216-233F-4276-B3CB-C95B054402FD}" type="pres">
      <dgm:prSet presAssocID="{E42625E4-F1D3-42BF-B978-1F701BAA30C2}" presName="compNode" presStyleCnt="0"/>
      <dgm:spPr/>
    </dgm:pt>
    <dgm:pt modelId="{302B169F-BBFE-4572-B080-6E9CD8276DDB}" type="pres">
      <dgm:prSet presAssocID="{E42625E4-F1D3-42BF-B978-1F701BAA30C2}" presName="bgRect" presStyleLbl="bgShp" presStyleIdx="0" presStyleCnt="5"/>
      <dgm:spPr/>
    </dgm:pt>
    <dgm:pt modelId="{C263B164-50C2-4F52-8C18-AC0B815A4524}" type="pres">
      <dgm:prSet presAssocID="{E42625E4-F1D3-42BF-B978-1F701BAA30C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FE3B3CE-FB55-4906-A51A-2715B002D17B}" type="pres">
      <dgm:prSet presAssocID="{E42625E4-F1D3-42BF-B978-1F701BAA30C2}" presName="spaceRect" presStyleCnt="0"/>
      <dgm:spPr/>
    </dgm:pt>
    <dgm:pt modelId="{4DA9BF22-A293-48D1-8BD4-E9BF7F436C23}" type="pres">
      <dgm:prSet presAssocID="{E42625E4-F1D3-42BF-B978-1F701BAA30C2}" presName="parTx" presStyleLbl="revTx" presStyleIdx="0" presStyleCnt="7">
        <dgm:presLayoutVars>
          <dgm:chMax val="0"/>
          <dgm:chPref val="0"/>
        </dgm:presLayoutVars>
      </dgm:prSet>
      <dgm:spPr/>
    </dgm:pt>
    <dgm:pt modelId="{25543A52-4D49-4DC0-AF76-BCA33C457B9A}" type="pres">
      <dgm:prSet presAssocID="{E42625E4-F1D3-42BF-B978-1F701BAA30C2}" presName="desTx" presStyleLbl="revTx" presStyleIdx="1" presStyleCnt="7">
        <dgm:presLayoutVars/>
      </dgm:prSet>
      <dgm:spPr/>
    </dgm:pt>
    <dgm:pt modelId="{7745ED90-6A31-48AC-8C3D-2DB340302CCE}" type="pres">
      <dgm:prSet presAssocID="{23D636C3-6FF6-4970-B669-13772D7A308D}" presName="sibTrans" presStyleCnt="0"/>
      <dgm:spPr/>
    </dgm:pt>
    <dgm:pt modelId="{E722B42B-6EBA-4FF0-95F4-6084B7E63596}" type="pres">
      <dgm:prSet presAssocID="{8457ACED-50E7-4F9B-807F-A1CE0482A605}" presName="compNode" presStyleCnt="0"/>
      <dgm:spPr/>
    </dgm:pt>
    <dgm:pt modelId="{C3126383-9E97-4AA8-89FD-7B127B80787E}" type="pres">
      <dgm:prSet presAssocID="{8457ACED-50E7-4F9B-807F-A1CE0482A605}" presName="bgRect" presStyleLbl="bgShp" presStyleIdx="1" presStyleCnt="5"/>
      <dgm:spPr/>
    </dgm:pt>
    <dgm:pt modelId="{19BF1147-27BB-4AAB-8003-DE92773133B2}" type="pres">
      <dgm:prSet presAssocID="{8457ACED-50E7-4F9B-807F-A1CE0482A60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B447958D-94AE-4FEB-9CA6-BF9F87C38BDC}" type="pres">
      <dgm:prSet presAssocID="{8457ACED-50E7-4F9B-807F-A1CE0482A605}" presName="spaceRect" presStyleCnt="0"/>
      <dgm:spPr/>
    </dgm:pt>
    <dgm:pt modelId="{82670544-F3A0-4C1C-A920-3CDBCA3C83C4}" type="pres">
      <dgm:prSet presAssocID="{8457ACED-50E7-4F9B-807F-A1CE0482A605}" presName="parTx" presStyleLbl="revTx" presStyleIdx="2" presStyleCnt="7">
        <dgm:presLayoutVars>
          <dgm:chMax val="0"/>
          <dgm:chPref val="0"/>
        </dgm:presLayoutVars>
      </dgm:prSet>
      <dgm:spPr/>
    </dgm:pt>
    <dgm:pt modelId="{2AE0BE27-42D8-46F0-82BA-8D698DA9DF60}" type="pres">
      <dgm:prSet presAssocID="{8457ACED-50E7-4F9B-807F-A1CE0482A605}" presName="desTx" presStyleLbl="revTx" presStyleIdx="3" presStyleCnt="7">
        <dgm:presLayoutVars/>
      </dgm:prSet>
      <dgm:spPr/>
    </dgm:pt>
    <dgm:pt modelId="{A737FBB7-AD17-4C6D-BB69-E9298B0A77C2}" type="pres">
      <dgm:prSet presAssocID="{3B580028-4F2F-40DA-B816-742B83EF23E4}" presName="sibTrans" presStyleCnt="0"/>
      <dgm:spPr/>
    </dgm:pt>
    <dgm:pt modelId="{E45F75D1-08AB-44DE-A01D-D232E32E6CA9}" type="pres">
      <dgm:prSet presAssocID="{6A01FE97-9FC9-435C-B9F4-EF8FC5751732}" presName="compNode" presStyleCnt="0"/>
      <dgm:spPr/>
    </dgm:pt>
    <dgm:pt modelId="{2D9DC281-4C96-4A9A-8025-9D59670D04AB}" type="pres">
      <dgm:prSet presAssocID="{6A01FE97-9FC9-435C-B9F4-EF8FC5751732}" presName="bgRect" presStyleLbl="bgShp" presStyleIdx="2" presStyleCnt="5"/>
      <dgm:spPr/>
    </dgm:pt>
    <dgm:pt modelId="{F1C3B970-E2E9-4430-8CFF-659C187DF3D2}" type="pres">
      <dgm:prSet presAssocID="{6A01FE97-9FC9-435C-B9F4-EF8FC575173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41E6D50F-7226-473C-AB91-E5DCA733D43F}" type="pres">
      <dgm:prSet presAssocID="{6A01FE97-9FC9-435C-B9F4-EF8FC5751732}" presName="spaceRect" presStyleCnt="0"/>
      <dgm:spPr/>
    </dgm:pt>
    <dgm:pt modelId="{108A6BA0-D1A5-433A-8CF5-F9E49D393A7D}" type="pres">
      <dgm:prSet presAssocID="{6A01FE97-9FC9-435C-B9F4-EF8FC5751732}" presName="parTx" presStyleLbl="revTx" presStyleIdx="4" presStyleCnt="7">
        <dgm:presLayoutVars>
          <dgm:chMax val="0"/>
          <dgm:chPref val="0"/>
        </dgm:presLayoutVars>
      </dgm:prSet>
      <dgm:spPr/>
    </dgm:pt>
    <dgm:pt modelId="{D7F437E7-6709-4CD4-B570-B8D532A43699}" type="pres">
      <dgm:prSet presAssocID="{280A8A9D-4FD8-4E79-9289-2B138F87FDA9}" presName="sibTrans" presStyleCnt="0"/>
      <dgm:spPr/>
    </dgm:pt>
    <dgm:pt modelId="{751907E1-B634-48BF-A50F-F676EFAA50C8}" type="pres">
      <dgm:prSet presAssocID="{AF1FA96A-71C2-4855-9414-8B9251622498}" presName="compNode" presStyleCnt="0"/>
      <dgm:spPr/>
    </dgm:pt>
    <dgm:pt modelId="{68554420-7917-4FF0-9270-5151C4D70940}" type="pres">
      <dgm:prSet presAssocID="{AF1FA96A-71C2-4855-9414-8B9251622498}" presName="bgRect" presStyleLbl="bgShp" presStyleIdx="3" presStyleCnt="5"/>
      <dgm:spPr/>
    </dgm:pt>
    <dgm:pt modelId="{078B86AB-BC6B-4B68-BD72-07FD279EE1EA}" type="pres">
      <dgm:prSet presAssocID="{AF1FA96A-71C2-4855-9414-8B925162249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97AFB6CB-C6C0-4CF5-B482-A1020BD24522}" type="pres">
      <dgm:prSet presAssocID="{AF1FA96A-71C2-4855-9414-8B9251622498}" presName="spaceRect" presStyleCnt="0"/>
      <dgm:spPr/>
    </dgm:pt>
    <dgm:pt modelId="{2011CB12-FF61-49F4-9903-C8969E6AD7A8}" type="pres">
      <dgm:prSet presAssocID="{AF1FA96A-71C2-4855-9414-8B9251622498}" presName="parTx" presStyleLbl="revTx" presStyleIdx="5" presStyleCnt="7">
        <dgm:presLayoutVars>
          <dgm:chMax val="0"/>
          <dgm:chPref val="0"/>
        </dgm:presLayoutVars>
      </dgm:prSet>
      <dgm:spPr/>
    </dgm:pt>
    <dgm:pt modelId="{F2F90037-6A02-4ABB-809C-2C8AEC408D9A}" type="pres">
      <dgm:prSet presAssocID="{C9C451DB-58A6-450D-B4E0-4C515CD5ECFD}" presName="sibTrans" presStyleCnt="0"/>
      <dgm:spPr/>
    </dgm:pt>
    <dgm:pt modelId="{E47DBF6F-E6FB-48EE-9F88-6C26E714E444}" type="pres">
      <dgm:prSet presAssocID="{BF9C3E6D-8C84-45AA-83A5-10C6A4EDA0EE}" presName="compNode" presStyleCnt="0"/>
      <dgm:spPr/>
    </dgm:pt>
    <dgm:pt modelId="{040DEAD0-CC62-4982-88F9-D04945173139}" type="pres">
      <dgm:prSet presAssocID="{BF9C3E6D-8C84-45AA-83A5-10C6A4EDA0EE}" presName="bgRect" presStyleLbl="bgShp" presStyleIdx="4" presStyleCnt="5"/>
      <dgm:spPr/>
    </dgm:pt>
    <dgm:pt modelId="{26AB63DA-07A3-496C-9D69-7B0B603769C5}" type="pres">
      <dgm:prSet presAssocID="{BF9C3E6D-8C84-45AA-83A5-10C6A4EDA0E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RTL"/>
        </a:ext>
      </dgm:extLst>
    </dgm:pt>
    <dgm:pt modelId="{74A9F579-BA63-4F23-A306-A47E3FA6326F}" type="pres">
      <dgm:prSet presAssocID="{BF9C3E6D-8C84-45AA-83A5-10C6A4EDA0EE}" presName="spaceRect" presStyleCnt="0"/>
      <dgm:spPr/>
    </dgm:pt>
    <dgm:pt modelId="{64D3E020-30DD-4256-8EF0-ACD670603875}" type="pres">
      <dgm:prSet presAssocID="{BF9C3E6D-8C84-45AA-83A5-10C6A4EDA0EE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66E021A-12BE-483C-85BA-3E44EA2924E9}" type="presOf" srcId="{8457ACED-50E7-4F9B-807F-A1CE0482A605}" destId="{82670544-F3A0-4C1C-A920-3CDBCA3C83C4}" srcOrd="0" destOrd="0" presId="urn:microsoft.com/office/officeart/2018/2/layout/IconVerticalSolidList"/>
    <dgm:cxn modelId="{BDD77C29-D523-4C5E-94FC-E2442706EED7}" type="presOf" srcId="{0D81AAD6-1D58-4D85-A056-8DF4B4921515}" destId="{2AE0BE27-42D8-46F0-82BA-8D698DA9DF60}" srcOrd="0" destOrd="2" presId="urn:microsoft.com/office/officeart/2018/2/layout/IconVerticalSolidList"/>
    <dgm:cxn modelId="{34ACC330-6F5F-46E4-8C64-37BC12087432}" type="presOf" srcId="{AE4962E0-DDAA-4782-9057-DD6DCF79303E}" destId="{924D599A-BCE4-475C-8F25-E07712866DB9}" srcOrd="0" destOrd="0" presId="urn:microsoft.com/office/officeart/2018/2/layout/IconVerticalSolidList"/>
    <dgm:cxn modelId="{5E0B1C47-DCC1-431A-9352-E3DF51A4D93C}" srcId="{8457ACED-50E7-4F9B-807F-A1CE0482A605}" destId="{484E39DA-7DF1-4195-98A3-8EFA403FFB81}" srcOrd="0" destOrd="0" parTransId="{BEB44B51-AEF1-493E-89B1-F8D5D3FC978A}" sibTransId="{FFA16B2E-41DB-4E53-ABA9-2F10E446F288}"/>
    <dgm:cxn modelId="{B21E8D71-683F-479A-9A81-2887D98C8CA2}" srcId="{8457ACED-50E7-4F9B-807F-A1CE0482A605}" destId="{2687FFA7-5F0F-4812-AB6A-CE557AC11D9A}" srcOrd="1" destOrd="0" parTransId="{490AC25B-5C2F-43B3-824E-F368C734D940}" sibTransId="{2936617E-460B-42C3-8DCF-27A3E0572F3F}"/>
    <dgm:cxn modelId="{E3154A73-F80E-4A8A-8637-CB54F1E3615E}" srcId="{AE4962E0-DDAA-4782-9057-DD6DCF79303E}" destId="{AF1FA96A-71C2-4855-9414-8B9251622498}" srcOrd="3" destOrd="0" parTransId="{B852F1CB-B291-4F80-BB83-B0645675A95D}" sibTransId="{C9C451DB-58A6-450D-B4E0-4C515CD5ECFD}"/>
    <dgm:cxn modelId="{D690D755-7731-411A-A121-F376FD354046}" srcId="{AE4962E0-DDAA-4782-9057-DD6DCF79303E}" destId="{6A01FE97-9FC9-435C-B9F4-EF8FC5751732}" srcOrd="2" destOrd="0" parTransId="{DC9BE552-58AD-4DF1-998A-FB360027453F}" sibTransId="{280A8A9D-4FD8-4E79-9289-2B138F87FDA9}"/>
    <dgm:cxn modelId="{BC386978-9F50-4D32-8913-52E35AB75E71}" type="presOf" srcId="{6A01FE97-9FC9-435C-B9F4-EF8FC5751732}" destId="{108A6BA0-D1A5-433A-8CF5-F9E49D393A7D}" srcOrd="0" destOrd="0" presId="urn:microsoft.com/office/officeart/2018/2/layout/IconVerticalSolidList"/>
    <dgm:cxn modelId="{DC46497E-A6B5-4CC8-9463-2352806AE1D9}" type="presOf" srcId="{484E39DA-7DF1-4195-98A3-8EFA403FFB81}" destId="{2AE0BE27-42D8-46F0-82BA-8D698DA9DF60}" srcOrd="0" destOrd="0" presId="urn:microsoft.com/office/officeart/2018/2/layout/IconVerticalSolidList"/>
    <dgm:cxn modelId="{45F80786-E103-48B5-A2B9-54884667A2B6}" srcId="{E42625E4-F1D3-42BF-B978-1F701BAA30C2}" destId="{25B9EF6A-4A88-4E90-93C7-3492D86FF3FB}" srcOrd="0" destOrd="0" parTransId="{D178A5C4-D1D4-425C-B798-E742FF0E6269}" sibTransId="{F7E24275-EF4B-438B-BEBA-302C2187ED7F}"/>
    <dgm:cxn modelId="{2933148F-11C1-4F92-B5D1-31A77A20DBB7}" type="presOf" srcId="{2687FFA7-5F0F-4812-AB6A-CE557AC11D9A}" destId="{2AE0BE27-42D8-46F0-82BA-8D698DA9DF60}" srcOrd="0" destOrd="1" presId="urn:microsoft.com/office/officeart/2018/2/layout/IconVerticalSolidList"/>
    <dgm:cxn modelId="{02C41090-EB1A-4C8C-BABC-98BB73E8FDD6}" type="presOf" srcId="{E42625E4-F1D3-42BF-B978-1F701BAA30C2}" destId="{4DA9BF22-A293-48D1-8BD4-E9BF7F436C23}" srcOrd="0" destOrd="0" presId="urn:microsoft.com/office/officeart/2018/2/layout/IconVerticalSolidList"/>
    <dgm:cxn modelId="{3E440E9F-18E1-442D-BD91-D5CEECC7FFD5}" type="presOf" srcId="{AF1FA96A-71C2-4855-9414-8B9251622498}" destId="{2011CB12-FF61-49F4-9903-C8969E6AD7A8}" srcOrd="0" destOrd="0" presId="urn:microsoft.com/office/officeart/2018/2/layout/IconVerticalSolidList"/>
    <dgm:cxn modelId="{4ABA16AC-6066-4565-80DC-5AB7641E830E}" type="presOf" srcId="{BF9C3E6D-8C84-45AA-83A5-10C6A4EDA0EE}" destId="{64D3E020-30DD-4256-8EF0-ACD670603875}" srcOrd="0" destOrd="0" presId="urn:microsoft.com/office/officeart/2018/2/layout/IconVerticalSolidList"/>
    <dgm:cxn modelId="{09C255B7-49E6-478C-A462-074987177AC1}" type="presOf" srcId="{25B9EF6A-4A88-4E90-93C7-3492D86FF3FB}" destId="{25543A52-4D49-4DC0-AF76-BCA33C457B9A}" srcOrd="0" destOrd="0" presId="urn:microsoft.com/office/officeart/2018/2/layout/IconVerticalSolidList"/>
    <dgm:cxn modelId="{7527CCBB-3756-43E4-8260-16A8A47940B5}" srcId="{8457ACED-50E7-4F9B-807F-A1CE0482A605}" destId="{0D81AAD6-1D58-4D85-A056-8DF4B4921515}" srcOrd="2" destOrd="0" parTransId="{AEA82389-AFB0-4F77-B3C3-1272DA8AA463}" sibTransId="{EEE5485A-4407-471D-B904-02FD29F7C9C3}"/>
    <dgm:cxn modelId="{605075C4-6F61-4AA5-B20D-65B8BA9D6988}" srcId="{AE4962E0-DDAA-4782-9057-DD6DCF79303E}" destId="{BF9C3E6D-8C84-45AA-83A5-10C6A4EDA0EE}" srcOrd="4" destOrd="0" parTransId="{23D3BA08-6293-40A9-A394-96779EEAC208}" sibTransId="{831CFD1C-4C2F-4052-A753-C057A5236EB4}"/>
    <dgm:cxn modelId="{CD60FAE0-375C-4689-8828-219CCE28024E}" srcId="{AE4962E0-DDAA-4782-9057-DD6DCF79303E}" destId="{E42625E4-F1D3-42BF-B978-1F701BAA30C2}" srcOrd="0" destOrd="0" parTransId="{CE006420-F1D5-49AE-A2AA-32E14A9EAEE2}" sibTransId="{23D636C3-6FF6-4970-B669-13772D7A308D}"/>
    <dgm:cxn modelId="{956C7FF4-E6A6-470B-B27C-546AE729FD22}" srcId="{AE4962E0-DDAA-4782-9057-DD6DCF79303E}" destId="{8457ACED-50E7-4F9B-807F-A1CE0482A605}" srcOrd="1" destOrd="0" parTransId="{6C58EF4E-EEB9-4008-B8B4-6575DEC02AB2}" sibTransId="{3B580028-4F2F-40DA-B816-742B83EF23E4}"/>
    <dgm:cxn modelId="{3B58D509-7B50-430E-B872-827F538DE158}" type="presParOf" srcId="{924D599A-BCE4-475C-8F25-E07712866DB9}" destId="{7978E216-233F-4276-B3CB-C95B054402FD}" srcOrd="0" destOrd="0" presId="urn:microsoft.com/office/officeart/2018/2/layout/IconVerticalSolidList"/>
    <dgm:cxn modelId="{4C8D262A-39BA-4FA1-A89B-F0E1358AF7E7}" type="presParOf" srcId="{7978E216-233F-4276-B3CB-C95B054402FD}" destId="{302B169F-BBFE-4572-B080-6E9CD8276DDB}" srcOrd="0" destOrd="0" presId="urn:microsoft.com/office/officeart/2018/2/layout/IconVerticalSolidList"/>
    <dgm:cxn modelId="{34EB7EBB-F0BF-47D5-B938-BEF25C6D2A0D}" type="presParOf" srcId="{7978E216-233F-4276-B3CB-C95B054402FD}" destId="{C263B164-50C2-4F52-8C18-AC0B815A4524}" srcOrd="1" destOrd="0" presId="urn:microsoft.com/office/officeart/2018/2/layout/IconVerticalSolidList"/>
    <dgm:cxn modelId="{1D568DA3-0F64-426B-A2A7-015131457B0C}" type="presParOf" srcId="{7978E216-233F-4276-B3CB-C95B054402FD}" destId="{0FE3B3CE-FB55-4906-A51A-2715B002D17B}" srcOrd="2" destOrd="0" presId="urn:microsoft.com/office/officeart/2018/2/layout/IconVerticalSolidList"/>
    <dgm:cxn modelId="{C4531C71-0BCB-489E-8C6D-1F45E036DB7D}" type="presParOf" srcId="{7978E216-233F-4276-B3CB-C95B054402FD}" destId="{4DA9BF22-A293-48D1-8BD4-E9BF7F436C23}" srcOrd="3" destOrd="0" presId="urn:microsoft.com/office/officeart/2018/2/layout/IconVerticalSolidList"/>
    <dgm:cxn modelId="{EAB08B2E-8FF1-4BE7-8968-7B59FCB0E60D}" type="presParOf" srcId="{7978E216-233F-4276-B3CB-C95B054402FD}" destId="{25543A52-4D49-4DC0-AF76-BCA33C457B9A}" srcOrd="4" destOrd="0" presId="urn:microsoft.com/office/officeart/2018/2/layout/IconVerticalSolidList"/>
    <dgm:cxn modelId="{16A4FEA7-4161-494B-A610-08B9AD37912F}" type="presParOf" srcId="{924D599A-BCE4-475C-8F25-E07712866DB9}" destId="{7745ED90-6A31-48AC-8C3D-2DB340302CCE}" srcOrd="1" destOrd="0" presId="urn:microsoft.com/office/officeart/2018/2/layout/IconVerticalSolidList"/>
    <dgm:cxn modelId="{8F221A8B-5091-455A-A983-9EC56D96AA5B}" type="presParOf" srcId="{924D599A-BCE4-475C-8F25-E07712866DB9}" destId="{E722B42B-6EBA-4FF0-95F4-6084B7E63596}" srcOrd="2" destOrd="0" presId="urn:microsoft.com/office/officeart/2018/2/layout/IconVerticalSolidList"/>
    <dgm:cxn modelId="{473738DB-5F09-49D3-B53A-3589C770F906}" type="presParOf" srcId="{E722B42B-6EBA-4FF0-95F4-6084B7E63596}" destId="{C3126383-9E97-4AA8-89FD-7B127B80787E}" srcOrd="0" destOrd="0" presId="urn:microsoft.com/office/officeart/2018/2/layout/IconVerticalSolidList"/>
    <dgm:cxn modelId="{1BDF9AA5-6789-43D4-842B-0B0713CF7E51}" type="presParOf" srcId="{E722B42B-6EBA-4FF0-95F4-6084B7E63596}" destId="{19BF1147-27BB-4AAB-8003-DE92773133B2}" srcOrd="1" destOrd="0" presId="urn:microsoft.com/office/officeart/2018/2/layout/IconVerticalSolidList"/>
    <dgm:cxn modelId="{48C68559-FB2E-4A4A-B4B6-9E351408AE82}" type="presParOf" srcId="{E722B42B-6EBA-4FF0-95F4-6084B7E63596}" destId="{B447958D-94AE-4FEB-9CA6-BF9F87C38BDC}" srcOrd="2" destOrd="0" presId="urn:microsoft.com/office/officeart/2018/2/layout/IconVerticalSolidList"/>
    <dgm:cxn modelId="{29256C7D-1891-44FA-B9A1-65233E101626}" type="presParOf" srcId="{E722B42B-6EBA-4FF0-95F4-6084B7E63596}" destId="{82670544-F3A0-4C1C-A920-3CDBCA3C83C4}" srcOrd="3" destOrd="0" presId="urn:microsoft.com/office/officeart/2018/2/layout/IconVerticalSolidList"/>
    <dgm:cxn modelId="{A0676D04-82AE-4B34-8B6A-80D162F249F3}" type="presParOf" srcId="{E722B42B-6EBA-4FF0-95F4-6084B7E63596}" destId="{2AE0BE27-42D8-46F0-82BA-8D698DA9DF60}" srcOrd="4" destOrd="0" presId="urn:microsoft.com/office/officeart/2018/2/layout/IconVerticalSolidList"/>
    <dgm:cxn modelId="{723BADDA-021F-4FDA-9CDB-07C83BB6293D}" type="presParOf" srcId="{924D599A-BCE4-475C-8F25-E07712866DB9}" destId="{A737FBB7-AD17-4C6D-BB69-E9298B0A77C2}" srcOrd="3" destOrd="0" presId="urn:microsoft.com/office/officeart/2018/2/layout/IconVerticalSolidList"/>
    <dgm:cxn modelId="{17EDA1EB-8101-48D5-9A47-AD2462F36BE6}" type="presParOf" srcId="{924D599A-BCE4-475C-8F25-E07712866DB9}" destId="{E45F75D1-08AB-44DE-A01D-D232E32E6CA9}" srcOrd="4" destOrd="0" presId="urn:microsoft.com/office/officeart/2018/2/layout/IconVerticalSolidList"/>
    <dgm:cxn modelId="{A44A4EE6-F93C-4F6E-AD5B-E276B41D4699}" type="presParOf" srcId="{E45F75D1-08AB-44DE-A01D-D232E32E6CA9}" destId="{2D9DC281-4C96-4A9A-8025-9D59670D04AB}" srcOrd="0" destOrd="0" presId="urn:microsoft.com/office/officeart/2018/2/layout/IconVerticalSolidList"/>
    <dgm:cxn modelId="{8571FA35-FCF2-4425-BC24-7899E13B9882}" type="presParOf" srcId="{E45F75D1-08AB-44DE-A01D-D232E32E6CA9}" destId="{F1C3B970-E2E9-4430-8CFF-659C187DF3D2}" srcOrd="1" destOrd="0" presId="urn:microsoft.com/office/officeart/2018/2/layout/IconVerticalSolidList"/>
    <dgm:cxn modelId="{7200763E-D2BD-4C55-83BE-1EEBE02CEF06}" type="presParOf" srcId="{E45F75D1-08AB-44DE-A01D-D232E32E6CA9}" destId="{41E6D50F-7226-473C-AB91-E5DCA733D43F}" srcOrd="2" destOrd="0" presId="urn:microsoft.com/office/officeart/2018/2/layout/IconVerticalSolidList"/>
    <dgm:cxn modelId="{15FF4F56-3104-453C-A824-CC3076A74DAF}" type="presParOf" srcId="{E45F75D1-08AB-44DE-A01D-D232E32E6CA9}" destId="{108A6BA0-D1A5-433A-8CF5-F9E49D393A7D}" srcOrd="3" destOrd="0" presId="urn:microsoft.com/office/officeart/2018/2/layout/IconVerticalSolidList"/>
    <dgm:cxn modelId="{4097B159-CECC-4BA4-BE68-E67484AD2D66}" type="presParOf" srcId="{924D599A-BCE4-475C-8F25-E07712866DB9}" destId="{D7F437E7-6709-4CD4-B570-B8D532A43699}" srcOrd="5" destOrd="0" presId="urn:microsoft.com/office/officeart/2018/2/layout/IconVerticalSolidList"/>
    <dgm:cxn modelId="{91EC4B0A-FE83-4D47-A72F-3930F01D4977}" type="presParOf" srcId="{924D599A-BCE4-475C-8F25-E07712866DB9}" destId="{751907E1-B634-48BF-A50F-F676EFAA50C8}" srcOrd="6" destOrd="0" presId="urn:microsoft.com/office/officeart/2018/2/layout/IconVerticalSolidList"/>
    <dgm:cxn modelId="{BB9198C0-41BF-42AC-8C73-916C69EEE4E8}" type="presParOf" srcId="{751907E1-B634-48BF-A50F-F676EFAA50C8}" destId="{68554420-7917-4FF0-9270-5151C4D70940}" srcOrd="0" destOrd="0" presId="urn:microsoft.com/office/officeart/2018/2/layout/IconVerticalSolidList"/>
    <dgm:cxn modelId="{BFF229D8-E2CB-4881-84F4-3C5404FBDD15}" type="presParOf" srcId="{751907E1-B634-48BF-A50F-F676EFAA50C8}" destId="{078B86AB-BC6B-4B68-BD72-07FD279EE1EA}" srcOrd="1" destOrd="0" presId="urn:microsoft.com/office/officeart/2018/2/layout/IconVerticalSolidList"/>
    <dgm:cxn modelId="{392AFA38-2060-4F87-930B-4A87AF5F0E8D}" type="presParOf" srcId="{751907E1-B634-48BF-A50F-F676EFAA50C8}" destId="{97AFB6CB-C6C0-4CF5-B482-A1020BD24522}" srcOrd="2" destOrd="0" presId="urn:microsoft.com/office/officeart/2018/2/layout/IconVerticalSolidList"/>
    <dgm:cxn modelId="{7F8000CD-1B80-4DE6-AD95-09044CECF4B1}" type="presParOf" srcId="{751907E1-B634-48BF-A50F-F676EFAA50C8}" destId="{2011CB12-FF61-49F4-9903-C8969E6AD7A8}" srcOrd="3" destOrd="0" presId="urn:microsoft.com/office/officeart/2018/2/layout/IconVerticalSolidList"/>
    <dgm:cxn modelId="{9541EFF5-3773-43B6-869B-22528226E32A}" type="presParOf" srcId="{924D599A-BCE4-475C-8F25-E07712866DB9}" destId="{F2F90037-6A02-4ABB-809C-2C8AEC408D9A}" srcOrd="7" destOrd="0" presId="urn:microsoft.com/office/officeart/2018/2/layout/IconVerticalSolidList"/>
    <dgm:cxn modelId="{A6836333-8F96-4E32-AA32-8151220C3A95}" type="presParOf" srcId="{924D599A-BCE4-475C-8F25-E07712866DB9}" destId="{E47DBF6F-E6FB-48EE-9F88-6C26E714E444}" srcOrd="8" destOrd="0" presId="urn:microsoft.com/office/officeart/2018/2/layout/IconVerticalSolidList"/>
    <dgm:cxn modelId="{3D3A34AD-3373-4F50-BB69-97F3A3F40211}" type="presParOf" srcId="{E47DBF6F-E6FB-48EE-9F88-6C26E714E444}" destId="{040DEAD0-CC62-4982-88F9-D04945173139}" srcOrd="0" destOrd="0" presId="urn:microsoft.com/office/officeart/2018/2/layout/IconVerticalSolidList"/>
    <dgm:cxn modelId="{CCC1174E-DAA0-4A16-ACE1-DE9A560EF2DE}" type="presParOf" srcId="{E47DBF6F-E6FB-48EE-9F88-6C26E714E444}" destId="{26AB63DA-07A3-496C-9D69-7B0B603769C5}" srcOrd="1" destOrd="0" presId="urn:microsoft.com/office/officeart/2018/2/layout/IconVerticalSolidList"/>
    <dgm:cxn modelId="{94E4BAC0-D4E7-45A6-A195-74107722B36F}" type="presParOf" srcId="{E47DBF6F-E6FB-48EE-9F88-6C26E714E444}" destId="{74A9F579-BA63-4F23-A306-A47E3FA6326F}" srcOrd="2" destOrd="0" presId="urn:microsoft.com/office/officeart/2018/2/layout/IconVerticalSolidList"/>
    <dgm:cxn modelId="{BD11E5AF-15A8-4C36-83F8-B78306054696}" type="presParOf" srcId="{E47DBF6F-E6FB-48EE-9F88-6C26E714E444}" destId="{64D3E020-30DD-4256-8EF0-ACD6706038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19DFD-91B8-452B-B619-A00CB16E05D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3673FE3-F356-45D9-80C0-96911DAE3A53}">
      <dgm:prSet/>
      <dgm:spPr/>
      <dgm:t>
        <a:bodyPr/>
        <a:lstStyle/>
        <a:p>
          <a:pPr>
            <a:defRPr b="1"/>
          </a:pPr>
          <a:r>
            <a:rPr lang="en-US"/>
            <a:t>Security</a:t>
          </a:r>
        </a:p>
      </dgm:t>
    </dgm:pt>
    <dgm:pt modelId="{67C689D9-B3AB-4F18-A780-402E0F8C65EC}" type="parTrans" cxnId="{4548502D-553C-44C8-8464-A071279185D3}">
      <dgm:prSet/>
      <dgm:spPr/>
      <dgm:t>
        <a:bodyPr/>
        <a:lstStyle/>
        <a:p>
          <a:endParaRPr lang="en-US"/>
        </a:p>
      </dgm:t>
    </dgm:pt>
    <dgm:pt modelId="{3CCC90D3-E55B-4C08-B500-A11077DA7F40}" type="sibTrans" cxnId="{4548502D-553C-44C8-8464-A071279185D3}">
      <dgm:prSet/>
      <dgm:spPr/>
      <dgm:t>
        <a:bodyPr/>
        <a:lstStyle/>
        <a:p>
          <a:endParaRPr lang="en-US"/>
        </a:p>
      </dgm:t>
    </dgm:pt>
    <dgm:pt modelId="{EAC6BAF2-433C-41D8-90EF-190B93EE5A4E}">
      <dgm:prSet/>
      <dgm:spPr/>
      <dgm:t>
        <a:bodyPr/>
        <a:lstStyle/>
        <a:p>
          <a:r>
            <a:rPr lang="en-US" dirty="0"/>
            <a:t>Third party can’t intercept/regenerate/</a:t>
          </a:r>
        </a:p>
        <a:p>
          <a:r>
            <a:rPr lang="en-US" dirty="0"/>
            <a:t>replay keys</a:t>
          </a:r>
        </a:p>
      </dgm:t>
    </dgm:pt>
    <dgm:pt modelId="{E5408BFF-74F1-4D2C-95C0-B4E5E5F6B04B}" type="parTrans" cxnId="{FF92E786-8494-4F0B-A5A4-63341C1BEC05}">
      <dgm:prSet/>
      <dgm:spPr/>
      <dgm:t>
        <a:bodyPr/>
        <a:lstStyle/>
        <a:p>
          <a:endParaRPr lang="en-US"/>
        </a:p>
      </dgm:t>
    </dgm:pt>
    <dgm:pt modelId="{17AAFECE-B2A0-46F0-B3F9-62B5BE8F3F1C}" type="sibTrans" cxnId="{FF92E786-8494-4F0B-A5A4-63341C1BEC05}">
      <dgm:prSet/>
      <dgm:spPr/>
      <dgm:t>
        <a:bodyPr/>
        <a:lstStyle/>
        <a:p>
          <a:endParaRPr lang="en-US"/>
        </a:p>
      </dgm:t>
    </dgm:pt>
    <dgm:pt modelId="{40A25B8D-AE2E-4151-9EE2-8B837BE969A8}">
      <dgm:prSet/>
      <dgm:spPr/>
      <dgm:t>
        <a:bodyPr/>
        <a:lstStyle/>
        <a:p>
          <a:pPr>
            <a:defRPr b="1"/>
          </a:pPr>
          <a:r>
            <a:rPr lang="en-US"/>
            <a:t>Availability</a:t>
          </a:r>
        </a:p>
      </dgm:t>
    </dgm:pt>
    <dgm:pt modelId="{EC434C48-4FA3-4F73-A2BC-495A9682FD56}" type="parTrans" cxnId="{4FBDB860-1DBD-4B52-8F46-5E8A1A3F5789}">
      <dgm:prSet/>
      <dgm:spPr/>
      <dgm:t>
        <a:bodyPr/>
        <a:lstStyle/>
        <a:p>
          <a:endParaRPr lang="en-US"/>
        </a:p>
      </dgm:t>
    </dgm:pt>
    <dgm:pt modelId="{98338A0C-8251-4387-B452-678AB43C178B}" type="sibTrans" cxnId="{4FBDB860-1DBD-4B52-8F46-5E8A1A3F5789}">
      <dgm:prSet/>
      <dgm:spPr/>
      <dgm:t>
        <a:bodyPr/>
        <a:lstStyle/>
        <a:p>
          <a:endParaRPr lang="en-US"/>
        </a:p>
      </dgm:t>
    </dgm:pt>
    <dgm:pt modelId="{81635191-79A1-4B75-91BC-3A1471C186ED}">
      <dgm:prSet/>
      <dgm:spPr/>
      <dgm:t>
        <a:bodyPr/>
        <a:lstStyle/>
        <a:p>
          <a:r>
            <a:rPr lang="en-US" dirty="0"/>
            <a:t>No waiting on server to accept message</a:t>
          </a:r>
        </a:p>
      </dgm:t>
    </dgm:pt>
    <dgm:pt modelId="{07301ABF-D655-4C58-B547-CA8C8DA98247}" type="parTrans" cxnId="{5692F73C-5864-4138-BAB6-CABEDA0CCB83}">
      <dgm:prSet/>
      <dgm:spPr/>
      <dgm:t>
        <a:bodyPr/>
        <a:lstStyle/>
        <a:p>
          <a:endParaRPr lang="en-US"/>
        </a:p>
      </dgm:t>
    </dgm:pt>
    <dgm:pt modelId="{35F20602-8E63-42C7-802E-622F00998BC4}" type="sibTrans" cxnId="{5692F73C-5864-4138-BAB6-CABEDA0CCB83}">
      <dgm:prSet/>
      <dgm:spPr/>
      <dgm:t>
        <a:bodyPr/>
        <a:lstStyle/>
        <a:p>
          <a:endParaRPr lang="en-US"/>
        </a:p>
      </dgm:t>
    </dgm:pt>
    <dgm:pt modelId="{3EC0B1D9-70CD-49D7-AA2C-90B6A1867B8A}">
      <dgm:prSet/>
      <dgm:spPr/>
      <dgm:t>
        <a:bodyPr/>
        <a:lstStyle/>
        <a:p>
          <a:pPr>
            <a:defRPr b="1"/>
          </a:pPr>
          <a:r>
            <a:rPr lang="en-US"/>
            <a:t>Speed</a:t>
          </a:r>
        </a:p>
      </dgm:t>
    </dgm:pt>
    <dgm:pt modelId="{C7E956EF-BE96-45C9-B26C-25DE457584EB}" type="parTrans" cxnId="{3560B497-E80A-4BC7-8410-5DD1139544F0}">
      <dgm:prSet/>
      <dgm:spPr/>
      <dgm:t>
        <a:bodyPr/>
        <a:lstStyle/>
        <a:p>
          <a:endParaRPr lang="en-US"/>
        </a:p>
      </dgm:t>
    </dgm:pt>
    <dgm:pt modelId="{BD1085A0-3BE2-41E1-B7AA-EEEE04C7D910}" type="sibTrans" cxnId="{3560B497-E80A-4BC7-8410-5DD1139544F0}">
      <dgm:prSet/>
      <dgm:spPr/>
      <dgm:t>
        <a:bodyPr/>
        <a:lstStyle/>
        <a:p>
          <a:endParaRPr lang="en-US"/>
        </a:p>
      </dgm:t>
    </dgm:pt>
    <dgm:pt modelId="{3553914C-3D2C-4E89-92B1-5886D497B9A1}">
      <dgm:prSet/>
      <dgm:spPr/>
      <dgm:t>
        <a:bodyPr/>
        <a:lstStyle/>
        <a:p>
          <a:r>
            <a:rPr lang="en-US" dirty="0"/>
            <a:t>Small amount of </a:t>
          </a:r>
        </a:p>
        <a:p>
          <a:r>
            <a:rPr lang="en-US" dirty="0"/>
            <a:t>data → fast transmission</a:t>
          </a:r>
        </a:p>
      </dgm:t>
    </dgm:pt>
    <dgm:pt modelId="{8D565131-C7AB-4D94-8DFE-9C4D9E5C1B8A}" type="parTrans" cxnId="{C033F34B-1D3E-4D78-8250-ACD5926C999C}">
      <dgm:prSet/>
      <dgm:spPr/>
      <dgm:t>
        <a:bodyPr/>
        <a:lstStyle/>
        <a:p>
          <a:endParaRPr lang="en-US"/>
        </a:p>
      </dgm:t>
    </dgm:pt>
    <dgm:pt modelId="{FB481C2D-6BCF-461B-8A16-D46B7D8042A0}" type="sibTrans" cxnId="{C033F34B-1D3E-4D78-8250-ACD5926C999C}">
      <dgm:prSet/>
      <dgm:spPr/>
      <dgm:t>
        <a:bodyPr/>
        <a:lstStyle/>
        <a:p>
          <a:endParaRPr lang="en-US"/>
        </a:p>
      </dgm:t>
    </dgm:pt>
    <dgm:pt modelId="{CD9E786D-D73A-4182-90A5-69BC0A82137D}">
      <dgm:prSet/>
      <dgm:spPr/>
      <dgm:t>
        <a:bodyPr/>
        <a:lstStyle/>
        <a:p>
          <a:pPr>
            <a:defRPr b="1"/>
          </a:pPr>
          <a:r>
            <a:rPr lang="en-US"/>
            <a:t>Usability</a:t>
          </a:r>
        </a:p>
      </dgm:t>
    </dgm:pt>
    <dgm:pt modelId="{41E2A2AF-1CB9-4E71-BC5F-98FD5B0C715D}" type="parTrans" cxnId="{99CB8926-B779-41F6-ABB3-C8B392467BA8}">
      <dgm:prSet/>
      <dgm:spPr/>
      <dgm:t>
        <a:bodyPr/>
        <a:lstStyle/>
        <a:p>
          <a:endParaRPr lang="en-US"/>
        </a:p>
      </dgm:t>
    </dgm:pt>
    <dgm:pt modelId="{91AD4CF9-A7D7-4EFC-98EA-775D1AEC12A1}" type="sibTrans" cxnId="{99CB8926-B779-41F6-ABB3-C8B392467BA8}">
      <dgm:prSet/>
      <dgm:spPr/>
      <dgm:t>
        <a:bodyPr/>
        <a:lstStyle/>
        <a:p>
          <a:endParaRPr lang="en-US"/>
        </a:p>
      </dgm:t>
    </dgm:pt>
    <dgm:pt modelId="{84EBBC0A-657F-44B3-AD7B-5E1C8B34390B}">
      <dgm:prSet/>
      <dgm:spPr/>
      <dgm:t>
        <a:bodyPr/>
        <a:lstStyle/>
        <a:p>
          <a:r>
            <a:rPr lang="en-US"/>
            <a:t>Simple/responsive UI</a:t>
          </a:r>
        </a:p>
      </dgm:t>
    </dgm:pt>
    <dgm:pt modelId="{967A53B3-C77B-4AA2-882B-170EA05C4D5B}" type="parTrans" cxnId="{49585885-E3DF-423A-8F4E-7FA1418B0881}">
      <dgm:prSet/>
      <dgm:spPr/>
      <dgm:t>
        <a:bodyPr/>
        <a:lstStyle/>
        <a:p>
          <a:endParaRPr lang="en-US"/>
        </a:p>
      </dgm:t>
    </dgm:pt>
    <dgm:pt modelId="{7472DE33-08E0-482F-BE43-C3975AB57A53}" type="sibTrans" cxnId="{49585885-E3DF-423A-8F4E-7FA1418B0881}">
      <dgm:prSet/>
      <dgm:spPr/>
      <dgm:t>
        <a:bodyPr/>
        <a:lstStyle/>
        <a:p>
          <a:endParaRPr lang="en-US"/>
        </a:p>
      </dgm:t>
    </dgm:pt>
    <dgm:pt modelId="{BF9A3240-5A22-4050-8B87-6071DC15EF78}" type="pres">
      <dgm:prSet presAssocID="{87419DFD-91B8-452B-B619-A00CB16E05DF}" presName="root" presStyleCnt="0">
        <dgm:presLayoutVars>
          <dgm:dir/>
          <dgm:resizeHandles val="exact"/>
        </dgm:presLayoutVars>
      </dgm:prSet>
      <dgm:spPr/>
    </dgm:pt>
    <dgm:pt modelId="{C4409808-5614-4CEF-834A-5930B0AD9F2C}" type="pres">
      <dgm:prSet presAssocID="{23673FE3-F356-45D9-80C0-96911DAE3A53}" presName="compNode" presStyleCnt="0"/>
      <dgm:spPr/>
    </dgm:pt>
    <dgm:pt modelId="{25D8EBD0-085F-4B36-B871-463116726367}" type="pres">
      <dgm:prSet presAssocID="{23673FE3-F356-45D9-80C0-96911DAE3A5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94FC8E63-BF95-4620-A825-6F5176779DE9}" type="pres">
      <dgm:prSet presAssocID="{23673FE3-F356-45D9-80C0-96911DAE3A53}" presName="iconSpace" presStyleCnt="0"/>
      <dgm:spPr/>
    </dgm:pt>
    <dgm:pt modelId="{9BC85541-7390-4462-AB7D-FED481B0785F}" type="pres">
      <dgm:prSet presAssocID="{23673FE3-F356-45D9-80C0-96911DAE3A53}" presName="parTx" presStyleLbl="revTx" presStyleIdx="0" presStyleCnt="8">
        <dgm:presLayoutVars>
          <dgm:chMax val="0"/>
          <dgm:chPref val="0"/>
        </dgm:presLayoutVars>
      </dgm:prSet>
      <dgm:spPr/>
    </dgm:pt>
    <dgm:pt modelId="{471CFBF1-D86E-4140-B5F1-CA8392E03A40}" type="pres">
      <dgm:prSet presAssocID="{23673FE3-F356-45D9-80C0-96911DAE3A53}" presName="txSpace" presStyleCnt="0"/>
      <dgm:spPr/>
    </dgm:pt>
    <dgm:pt modelId="{105B6DCA-F9CE-48D9-A4A0-7735928ABDAB}" type="pres">
      <dgm:prSet presAssocID="{23673FE3-F356-45D9-80C0-96911DAE3A53}" presName="desTx" presStyleLbl="revTx" presStyleIdx="1" presStyleCnt="8">
        <dgm:presLayoutVars/>
      </dgm:prSet>
      <dgm:spPr/>
    </dgm:pt>
    <dgm:pt modelId="{F6DC128F-97FD-4B3E-87F0-BCE89DAAA93A}" type="pres">
      <dgm:prSet presAssocID="{3CCC90D3-E55B-4C08-B500-A11077DA7F40}" presName="sibTrans" presStyleCnt="0"/>
      <dgm:spPr/>
    </dgm:pt>
    <dgm:pt modelId="{2D4C0637-BF04-4F5A-81C5-DD5F3B72F9FC}" type="pres">
      <dgm:prSet presAssocID="{40A25B8D-AE2E-4151-9EE2-8B837BE969A8}" presName="compNode" presStyleCnt="0"/>
      <dgm:spPr/>
    </dgm:pt>
    <dgm:pt modelId="{217A37B4-7B5E-4ED6-9FBB-C539A38750C2}" type="pres">
      <dgm:prSet presAssocID="{40A25B8D-AE2E-4151-9EE2-8B837BE969A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353E621-C550-49C3-B8A8-66E8A7F14A4A}" type="pres">
      <dgm:prSet presAssocID="{40A25B8D-AE2E-4151-9EE2-8B837BE969A8}" presName="iconSpace" presStyleCnt="0"/>
      <dgm:spPr/>
    </dgm:pt>
    <dgm:pt modelId="{D7C7CF2D-59EE-4D1D-9D37-FB027B8E459C}" type="pres">
      <dgm:prSet presAssocID="{40A25B8D-AE2E-4151-9EE2-8B837BE969A8}" presName="parTx" presStyleLbl="revTx" presStyleIdx="2" presStyleCnt="8">
        <dgm:presLayoutVars>
          <dgm:chMax val="0"/>
          <dgm:chPref val="0"/>
        </dgm:presLayoutVars>
      </dgm:prSet>
      <dgm:spPr/>
    </dgm:pt>
    <dgm:pt modelId="{FC2A1F0E-3943-4ED8-A3E6-475173DC8955}" type="pres">
      <dgm:prSet presAssocID="{40A25B8D-AE2E-4151-9EE2-8B837BE969A8}" presName="txSpace" presStyleCnt="0"/>
      <dgm:spPr/>
    </dgm:pt>
    <dgm:pt modelId="{98BCD88B-11D0-4537-BE1B-AB651938B1F0}" type="pres">
      <dgm:prSet presAssocID="{40A25B8D-AE2E-4151-9EE2-8B837BE969A8}" presName="desTx" presStyleLbl="revTx" presStyleIdx="3" presStyleCnt="8">
        <dgm:presLayoutVars/>
      </dgm:prSet>
      <dgm:spPr/>
    </dgm:pt>
    <dgm:pt modelId="{9CCE3413-3CBE-4857-BCC3-60B2691B0B2D}" type="pres">
      <dgm:prSet presAssocID="{98338A0C-8251-4387-B452-678AB43C178B}" presName="sibTrans" presStyleCnt="0"/>
      <dgm:spPr/>
    </dgm:pt>
    <dgm:pt modelId="{16F5DBF1-1B3B-4DB8-B0C3-B8F79C77C2D6}" type="pres">
      <dgm:prSet presAssocID="{3EC0B1D9-70CD-49D7-AA2C-90B6A1867B8A}" presName="compNode" presStyleCnt="0"/>
      <dgm:spPr/>
    </dgm:pt>
    <dgm:pt modelId="{4BCD34FE-CB6D-4F88-BB24-DB342D4F1E5D}" type="pres">
      <dgm:prSet presAssocID="{3EC0B1D9-70CD-49D7-AA2C-90B6A1867B8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BD66AF0-6F1A-4BAD-B632-EA776A5D7F0E}" type="pres">
      <dgm:prSet presAssocID="{3EC0B1D9-70CD-49D7-AA2C-90B6A1867B8A}" presName="iconSpace" presStyleCnt="0"/>
      <dgm:spPr/>
    </dgm:pt>
    <dgm:pt modelId="{5E550E19-3DC8-4637-BFBB-D151C14DD259}" type="pres">
      <dgm:prSet presAssocID="{3EC0B1D9-70CD-49D7-AA2C-90B6A1867B8A}" presName="parTx" presStyleLbl="revTx" presStyleIdx="4" presStyleCnt="8">
        <dgm:presLayoutVars>
          <dgm:chMax val="0"/>
          <dgm:chPref val="0"/>
        </dgm:presLayoutVars>
      </dgm:prSet>
      <dgm:spPr/>
    </dgm:pt>
    <dgm:pt modelId="{1A89737B-C29C-4CAB-98C9-67D92F84DF31}" type="pres">
      <dgm:prSet presAssocID="{3EC0B1D9-70CD-49D7-AA2C-90B6A1867B8A}" presName="txSpace" presStyleCnt="0"/>
      <dgm:spPr/>
    </dgm:pt>
    <dgm:pt modelId="{7DF8D23F-511D-4F2E-84BB-FC17996DF31B}" type="pres">
      <dgm:prSet presAssocID="{3EC0B1D9-70CD-49D7-AA2C-90B6A1867B8A}" presName="desTx" presStyleLbl="revTx" presStyleIdx="5" presStyleCnt="8">
        <dgm:presLayoutVars/>
      </dgm:prSet>
      <dgm:spPr/>
    </dgm:pt>
    <dgm:pt modelId="{73079DBF-FA82-4B50-8BAF-75546BECF689}" type="pres">
      <dgm:prSet presAssocID="{BD1085A0-3BE2-41E1-B7AA-EEEE04C7D910}" presName="sibTrans" presStyleCnt="0"/>
      <dgm:spPr/>
    </dgm:pt>
    <dgm:pt modelId="{0C9873C4-27D7-4316-8B02-0D8AB49BC272}" type="pres">
      <dgm:prSet presAssocID="{CD9E786D-D73A-4182-90A5-69BC0A82137D}" presName="compNode" presStyleCnt="0"/>
      <dgm:spPr/>
    </dgm:pt>
    <dgm:pt modelId="{31C4DAFA-80A0-4AA4-B7A2-84F6919381F4}" type="pres">
      <dgm:prSet presAssocID="{CD9E786D-D73A-4182-90A5-69BC0A82137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112CB40-4BA3-48BE-87E4-8B683D701254}" type="pres">
      <dgm:prSet presAssocID="{CD9E786D-D73A-4182-90A5-69BC0A82137D}" presName="iconSpace" presStyleCnt="0"/>
      <dgm:spPr/>
    </dgm:pt>
    <dgm:pt modelId="{D8ACD9CF-8B2E-4C0F-9F6C-479C602D5154}" type="pres">
      <dgm:prSet presAssocID="{CD9E786D-D73A-4182-90A5-69BC0A82137D}" presName="parTx" presStyleLbl="revTx" presStyleIdx="6" presStyleCnt="8">
        <dgm:presLayoutVars>
          <dgm:chMax val="0"/>
          <dgm:chPref val="0"/>
        </dgm:presLayoutVars>
      </dgm:prSet>
      <dgm:spPr/>
    </dgm:pt>
    <dgm:pt modelId="{ECFA3F19-41DD-4E92-8666-38793956456A}" type="pres">
      <dgm:prSet presAssocID="{CD9E786D-D73A-4182-90A5-69BC0A82137D}" presName="txSpace" presStyleCnt="0"/>
      <dgm:spPr/>
    </dgm:pt>
    <dgm:pt modelId="{C39D7A1B-1116-4B6E-B6D1-5BEEB2E8D97A}" type="pres">
      <dgm:prSet presAssocID="{CD9E786D-D73A-4182-90A5-69BC0A82137D}" presName="desTx" presStyleLbl="revTx" presStyleIdx="7" presStyleCnt="8">
        <dgm:presLayoutVars/>
      </dgm:prSet>
      <dgm:spPr/>
    </dgm:pt>
  </dgm:ptLst>
  <dgm:cxnLst>
    <dgm:cxn modelId="{99CB8926-B779-41F6-ABB3-C8B392467BA8}" srcId="{87419DFD-91B8-452B-B619-A00CB16E05DF}" destId="{CD9E786D-D73A-4182-90A5-69BC0A82137D}" srcOrd="3" destOrd="0" parTransId="{41E2A2AF-1CB9-4E71-BC5F-98FD5B0C715D}" sibTransId="{91AD4CF9-A7D7-4EFC-98EA-775D1AEC12A1}"/>
    <dgm:cxn modelId="{4548502D-553C-44C8-8464-A071279185D3}" srcId="{87419DFD-91B8-452B-B619-A00CB16E05DF}" destId="{23673FE3-F356-45D9-80C0-96911DAE3A53}" srcOrd="0" destOrd="0" parTransId="{67C689D9-B3AB-4F18-A780-402E0F8C65EC}" sibTransId="{3CCC90D3-E55B-4C08-B500-A11077DA7F40}"/>
    <dgm:cxn modelId="{A83E2531-9F57-428E-ADC1-48FDCAFF6501}" type="presOf" srcId="{84EBBC0A-657F-44B3-AD7B-5E1C8B34390B}" destId="{C39D7A1B-1116-4B6E-B6D1-5BEEB2E8D97A}" srcOrd="0" destOrd="0" presId="urn:microsoft.com/office/officeart/2018/5/layout/CenteredIconLabelDescriptionList"/>
    <dgm:cxn modelId="{5692F73C-5864-4138-BAB6-CABEDA0CCB83}" srcId="{40A25B8D-AE2E-4151-9EE2-8B837BE969A8}" destId="{81635191-79A1-4B75-91BC-3A1471C186ED}" srcOrd="0" destOrd="0" parTransId="{07301ABF-D655-4C58-B547-CA8C8DA98247}" sibTransId="{35F20602-8E63-42C7-802E-622F00998BC4}"/>
    <dgm:cxn modelId="{0B787B40-957F-49A2-A9BF-DE9AE6382E19}" type="presOf" srcId="{23673FE3-F356-45D9-80C0-96911DAE3A53}" destId="{9BC85541-7390-4462-AB7D-FED481B0785F}" srcOrd="0" destOrd="0" presId="urn:microsoft.com/office/officeart/2018/5/layout/CenteredIconLabelDescriptionList"/>
    <dgm:cxn modelId="{4FBDB860-1DBD-4B52-8F46-5E8A1A3F5789}" srcId="{87419DFD-91B8-452B-B619-A00CB16E05DF}" destId="{40A25B8D-AE2E-4151-9EE2-8B837BE969A8}" srcOrd="1" destOrd="0" parTransId="{EC434C48-4FA3-4F73-A2BC-495A9682FD56}" sibTransId="{98338A0C-8251-4387-B452-678AB43C178B}"/>
    <dgm:cxn modelId="{3583926B-4F08-4B2A-BEA1-16D13DCC72CA}" type="presOf" srcId="{EAC6BAF2-433C-41D8-90EF-190B93EE5A4E}" destId="{105B6DCA-F9CE-48D9-A4A0-7735928ABDAB}" srcOrd="0" destOrd="0" presId="urn:microsoft.com/office/officeart/2018/5/layout/CenteredIconLabelDescriptionList"/>
    <dgm:cxn modelId="{C033F34B-1D3E-4D78-8250-ACD5926C999C}" srcId="{3EC0B1D9-70CD-49D7-AA2C-90B6A1867B8A}" destId="{3553914C-3D2C-4E89-92B1-5886D497B9A1}" srcOrd="0" destOrd="0" parTransId="{8D565131-C7AB-4D94-8DFE-9C4D9E5C1B8A}" sibTransId="{FB481C2D-6BCF-461B-8A16-D46B7D8042A0}"/>
    <dgm:cxn modelId="{ECC57478-4AAD-4926-9243-D7C19D9C3383}" type="presOf" srcId="{87419DFD-91B8-452B-B619-A00CB16E05DF}" destId="{BF9A3240-5A22-4050-8B87-6071DC15EF78}" srcOrd="0" destOrd="0" presId="urn:microsoft.com/office/officeart/2018/5/layout/CenteredIconLabelDescriptionList"/>
    <dgm:cxn modelId="{637E5858-AEAE-4CD3-B03D-F741101E9988}" type="presOf" srcId="{40A25B8D-AE2E-4151-9EE2-8B837BE969A8}" destId="{D7C7CF2D-59EE-4D1D-9D37-FB027B8E459C}" srcOrd="0" destOrd="0" presId="urn:microsoft.com/office/officeart/2018/5/layout/CenteredIconLabelDescriptionList"/>
    <dgm:cxn modelId="{49585885-E3DF-423A-8F4E-7FA1418B0881}" srcId="{CD9E786D-D73A-4182-90A5-69BC0A82137D}" destId="{84EBBC0A-657F-44B3-AD7B-5E1C8B34390B}" srcOrd="0" destOrd="0" parTransId="{967A53B3-C77B-4AA2-882B-170EA05C4D5B}" sibTransId="{7472DE33-08E0-482F-BE43-C3975AB57A53}"/>
    <dgm:cxn modelId="{BBC6A286-82DE-428A-B02E-E94A8123AFBC}" type="presOf" srcId="{3EC0B1D9-70CD-49D7-AA2C-90B6A1867B8A}" destId="{5E550E19-3DC8-4637-BFBB-D151C14DD259}" srcOrd="0" destOrd="0" presId="urn:microsoft.com/office/officeart/2018/5/layout/CenteredIconLabelDescriptionList"/>
    <dgm:cxn modelId="{FF92E786-8494-4F0B-A5A4-63341C1BEC05}" srcId="{23673FE3-F356-45D9-80C0-96911DAE3A53}" destId="{EAC6BAF2-433C-41D8-90EF-190B93EE5A4E}" srcOrd="0" destOrd="0" parTransId="{E5408BFF-74F1-4D2C-95C0-B4E5E5F6B04B}" sibTransId="{17AAFECE-B2A0-46F0-B3F9-62B5BE8F3F1C}"/>
    <dgm:cxn modelId="{3560B497-E80A-4BC7-8410-5DD1139544F0}" srcId="{87419DFD-91B8-452B-B619-A00CB16E05DF}" destId="{3EC0B1D9-70CD-49D7-AA2C-90B6A1867B8A}" srcOrd="2" destOrd="0" parTransId="{C7E956EF-BE96-45C9-B26C-25DE457584EB}" sibTransId="{BD1085A0-3BE2-41E1-B7AA-EEEE04C7D910}"/>
    <dgm:cxn modelId="{8ED56DC5-4DF3-4C9D-9A83-4C8D9F91D8E6}" type="presOf" srcId="{3553914C-3D2C-4E89-92B1-5886D497B9A1}" destId="{7DF8D23F-511D-4F2E-84BB-FC17996DF31B}" srcOrd="0" destOrd="0" presId="urn:microsoft.com/office/officeart/2018/5/layout/CenteredIconLabelDescriptionList"/>
    <dgm:cxn modelId="{89A1D4F4-98EC-4DBF-BABC-391456700E62}" type="presOf" srcId="{CD9E786D-D73A-4182-90A5-69BC0A82137D}" destId="{D8ACD9CF-8B2E-4C0F-9F6C-479C602D5154}" srcOrd="0" destOrd="0" presId="urn:microsoft.com/office/officeart/2018/5/layout/CenteredIconLabelDescriptionList"/>
    <dgm:cxn modelId="{742642FB-DF39-4583-A6F5-228D5F0720B3}" type="presOf" srcId="{81635191-79A1-4B75-91BC-3A1471C186ED}" destId="{98BCD88B-11D0-4537-BE1B-AB651938B1F0}" srcOrd="0" destOrd="0" presId="urn:microsoft.com/office/officeart/2018/5/layout/CenteredIconLabelDescriptionList"/>
    <dgm:cxn modelId="{EF9F6925-683D-414B-9B2D-E898A90AF48F}" type="presParOf" srcId="{BF9A3240-5A22-4050-8B87-6071DC15EF78}" destId="{C4409808-5614-4CEF-834A-5930B0AD9F2C}" srcOrd="0" destOrd="0" presId="urn:microsoft.com/office/officeart/2018/5/layout/CenteredIconLabelDescriptionList"/>
    <dgm:cxn modelId="{920FB64E-A418-42E9-A519-815F79CCB014}" type="presParOf" srcId="{C4409808-5614-4CEF-834A-5930B0AD9F2C}" destId="{25D8EBD0-085F-4B36-B871-463116726367}" srcOrd="0" destOrd="0" presId="urn:microsoft.com/office/officeart/2018/5/layout/CenteredIconLabelDescriptionList"/>
    <dgm:cxn modelId="{FC9234CE-CD93-42D3-A2AD-B7F372BCDD9B}" type="presParOf" srcId="{C4409808-5614-4CEF-834A-5930B0AD9F2C}" destId="{94FC8E63-BF95-4620-A825-6F5176779DE9}" srcOrd="1" destOrd="0" presId="urn:microsoft.com/office/officeart/2018/5/layout/CenteredIconLabelDescriptionList"/>
    <dgm:cxn modelId="{73944F4B-A413-416C-84FB-0623CC034D7E}" type="presParOf" srcId="{C4409808-5614-4CEF-834A-5930B0AD9F2C}" destId="{9BC85541-7390-4462-AB7D-FED481B0785F}" srcOrd="2" destOrd="0" presId="urn:microsoft.com/office/officeart/2018/5/layout/CenteredIconLabelDescriptionList"/>
    <dgm:cxn modelId="{AD92E44C-DDFA-493D-B050-6DFCF6C807D8}" type="presParOf" srcId="{C4409808-5614-4CEF-834A-5930B0AD9F2C}" destId="{471CFBF1-D86E-4140-B5F1-CA8392E03A40}" srcOrd="3" destOrd="0" presId="urn:microsoft.com/office/officeart/2018/5/layout/CenteredIconLabelDescriptionList"/>
    <dgm:cxn modelId="{6B75DB47-BE4D-4801-BAF4-5B1D17E539E2}" type="presParOf" srcId="{C4409808-5614-4CEF-834A-5930B0AD9F2C}" destId="{105B6DCA-F9CE-48D9-A4A0-7735928ABDAB}" srcOrd="4" destOrd="0" presId="urn:microsoft.com/office/officeart/2018/5/layout/CenteredIconLabelDescriptionList"/>
    <dgm:cxn modelId="{C6CB92B0-B53B-4753-A1EF-2EC316E82F34}" type="presParOf" srcId="{BF9A3240-5A22-4050-8B87-6071DC15EF78}" destId="{F6DC128F-97FD-4B3E-87F0-BCE89DAAA93A}" srcOrd="1" destOrd="0" presId="urn:microsoft.com/office/officeart/2018/5/layout/CenteredIconLabelDescriptionList"/>
    <dgm:cxn modelId="{E227B3BD-F560-4C00-A6CA-435BCD6D7479}" type="presParOf" srcId="{BF9A3240-5A22-4050-8B87-6071DC15EF78}" destId="{2D4C0637-BF04-4F5A-81C5-DD5F3B72F9FC}" srcOrd="2" destOrd="0" presId="urn:microsoft.com/office/officeart/2018/5/layout/CenteredIconLabelDescriptionList"/>
    <dgm:cxn modelId="{87B5A719-57F0-46E4-86A3-A3C025F1CFA5}" type="presParOf" srcId="{2D4C0637-BF04-4F5A-81C5-DD5F3B72F9FC}" destId="{217A37B4-7B5E-4ED6-9FBB-C539A38750C2}" srcOrd="0" destOrd="0" presId="urn:microsoft.com/office/officeart/2018/5/layout/CenteredIconLabelDescriptionList"/>
    <dgm:cxn modelId="{D41DA33D-C18A-47B3-B662-EECF5AEC932B}" type="presParOf" srcId="{2D4C0637-BF04-4F5A-81C5-DD5F3B72F9FC}" destId="{2353E621-C550-49C3-B8A8-66E8A7F14A4A}" srcOrd="1" destOrd="0" presId="urn:microsoft.com/office/officeart/2018/5/layout/CenteredIconLabelDescriptionList"/>
    <dgm:cxn modelId="{2AB7734F-65D7-48E0-A639-BC72B845E4D1}" type="presParOf" srcId="{2D4C0637-BF04-4F5A-81C5-DD5F3B72F9FC}" destId="{D7C7CF2D-59EE-4D1D-9D37-FB027B8E459C}" srcOrd="2" destOrd="0" presId="urn:microsoft.com/office/officeart/2018/5/layout/CenteredIconLabelDescriptionList"/>
    <dgm:cxn modelId="{01B52E1C-BD55-4F7B-A62E-9D3C79FBE02D}" type="presParOf" srcId="{2D4C0637-BF04-4F5A-81C5-DD5F3B72F9FC}" destId="{FC2A1F0E-3943-4ED8-A3E6-475173DC8955}" srcOrd="3" destOrd="0" presId="urn:microsoft.com/office/officeart/2018/5/layout/CenteredIconLabelDescriptionList"/>
    <dgm:cxn modelId="{5E6BBD84-3FB8-4F45-9041-80D96F752874}" type="presParOf" srcId="{2D4C0637-BF04-4F5A-81C5-DD5F3B72F9FC}" destId="{98BCD88B-11D0-4537-BE1B-AB651938B1F0}" srcOrd="4" destOrd="0" presId="urn:microsoft.com/office/officeart/2018/5/layout/CenteredIconLabelDescriptionList"/>
    <dgm:cxn modelId="{3A11DA8C-FFCC-4B7B-B9CB-5AEEA20BC112}" type="presParOf" srcId="{BF9A3240-5A22-4050-8B87-6071DC15EF78}" destId="{9CCE3413-3CBE-4857-BCC3-60B2691B0B2D}" srcOrd="3" destOrd="0" presId="urn:microsoft.com/office/officeart/2018/5/layout/CenteredIconLabelDescriptionList"/>
    <dgm:cxn modelId="{A20DC0B9-1944-4FAD-9F42-D74C5180C31D}" type="presParOf" srcId="{BF9A3240-5A22-4050-8B87-6071DC15EF78}" destId="{16F5DBF1-1B3B-4DB8-B0C3-B8F79C77C2D6}" srcOrd="4" destOrd="0" presId="urn:microsoft.com/office/officeart/2018/5/layout/CenteredIconLabelDescriptionList"/>
    <dgm:cxn modelId="{F252FFF0-AAB9-4F82-BC0A-3E94BFA99715}" type="presParOf" srcId="{16F5DBF1-1B3B-4DB8-B0C3-B8F79C77C2D6}" destId="{4BCD34FE-CB6D-4F88-BB24-DB342D4F1E5D}" srcOrd="0" destOrd="0" presId="urn:microsoft.com/office/officeart/2018/5/layout/CenteredIconLabelDescriptionList"/>
    <dgm:cxn modelId="{4623415B-C918-48AA-94C4-471F899F7B12}" type="presParOf" srcId="{16F5DBF1-1B3B-4DB8-B0C3-B8F79C77C2D6}" destId="{3BD66AF0-6F1A-4BAD-B632-EA776A5D7F0E}" srcOrd="1" destOrd="0" presId="urn:microsoft.com/office/officeart/2018/5/layout/CenteredIconLabelDescriptionList"/>
    <dgm:cxn modelId="{CC53B949-4C10-45E5-B52C-D9A9EACF6677}" type="presParOf" srcId="{16F5DBF1-1B3B-4DB8-B0C3-B8F79C77C2D6}" destId="{5E550E19-3DC8-4637-BFBB-D151C14DD259}" srcOrd="2" destOrd="0" presId="urn:microsoft.com/office/officeart/2018/5/layout/CenteredIconLabelDescriptionList"/>
    <dgm:cxn modelId="{0C1B2FB7-BF45-4703-A925-73FB73B7B5CB}" type="presParOf" srcId="{16F5DBF1-1B3B-4DB8-B0C3-B8F79C77C2D6}" destId="{1A89737B-C29C-4CAB-98C9-67D92F84DF31}" srcOrd="3" destOrd="0" presId="urn:microsoft.com/office/officeart/2018/5/layout/CenteredIconLabelDescriptionList"/>
    <dgm:cxn modelId="{5241E3AE-839A-43B4-AC7C-DCCBB2EC267C}" type="presParOf" srcId="{16F5DBF1-1B3B-4DB8-B0C3-B8F79C77C2D6}" destId="{7DF8D23F-511D-4F2E-84BB-FC17996DF31B}" srcOrd="4" destOrd="0" presId="urn:microsoft.com/office/officeart/2018/5/layout/CenteredIconLabelDescriptionList"/>
    <dgm:cxn modelId="{016AA8A7-CEC7-4135-A33B-A96757B704A6}" type="presParOf" srcId="{BF9A3240-5A22-4050-8B87-6071DC15EF78}" destId="{73079DBF-FA82-4B50-8BAF-75546BECF689}" srcOrd="5" destOrd="0" presId="urn:microsoft.com/office/officeart/2018/5/layout/CenteredIconLabelDescriptionList"/>
    <dgm:cxn modelId="{AD6C4F7C-3366-4B92-A02C-2392CD4BDC37}" type="presParOf" srcId="{BF9A3240-5A22-4050-8B87-6071DC15EF78}" destId="{0C9873C4-27D7-4316-8B02-0D8AB49BC272}" srcOrd="6" destOrd="0" presId="urn:microsoft.com/office/officeart/2018/5/layout/CenteredIconLabelDescriptionList"/>
    <dgm:cxn modelId="{45251EA3-FB90-4FB6-B4BB-8F8564F7562C}" type="presParOf" srcId="{0C9873C4-27D7-4316-8B02-0D8AB49BC272}" destId="{31C4DAFA-80A0-4AA4-B7A2-84F6919381F4}" srcOrd="0" destOrd="0" presId="urn:microsoft.com/office/officeart/2018/5/layout/CenteredIconLabelDescriptionList"/>
    <dgm:cxn modelId="{51E4B0E7-B804-4CA9-9351-DF8505EF77D9}" type="presParOf" srcId="{0C9873C4-27D7-4316-8B02-0D8AB49BC272}" destId="{D112CB40-4BA3-48BE-87E4-8B683D701254}" srcOrd="1" destOrd="0" presId="urn:microsoft.com/office/officeart/2018/5/layout/CenteredIconLabelDescriptionList"/>
    <dgm:cxn modelId="{1B08FCB6-0BB9-4F97-899E-694E0F928AF7}" type="presParOf" srcId="{0C9873C4-27D7-4316-8B02-0D8AB49BC272}" destId="{D8ACD9CF-8B2E-4C0F-9F6C-479C602D5154}" srcOrd="2" destOrd="0" presId="urn:microsoft.com/office/officeart/2018/5/layout/CenteredIconLabelDescriptionList"/>
    <dgm:cxn modelId="{46FA48CF-2816-4B27-8928-DA1FF20C6DE2}" type="presParOf" srcId="{0C9873C4-27D7-4316-8B02-0D8AB49BC272}" destId="{ECFA3F19-41DD-4E92-8666-38793956456A}" srcOrd="3" destOrd="0" presId="urn:microsoft.com/office/officeart/2018/5/layout/CenteredIconLabelDescriptionList"/>
    <dgm:cxn modelId="{2FBFD560-19F5-4FA6-ACA0-E6A00DABED78}" type="presParOf" srcId="{0C9873C4-27D7-4316-8B02-0D8AB49BC272}" destId="{C39D7A1B-1116-4B6E-B6D1-5BEEB2E8D97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E084F3-9510-429A-9BFA-EAAF3C65B8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7A7EDDC-41C5-48D3-91CC-32924CF1BB69}">
      <dgm:prSet/>
      <dgm:spPr/>
      <dgm:t>
        <a:bodyPr/>
        <a:lstStyle/>
        <a:p>
          <a:r>
            <a:rPr lang="en-US"/>
            <a:t>Android/iOS application development</a:t>
          </a:r>
        </a:p>
      </dgm:t>
    </dgm:pt>
    <dgm:pt modelId="{B2222E59-AE1D-482B-B15C-5E1D2AD030D1}" type="parTrans" cxnId="{15744D00-1140-4AE2-A8F5-395572154004}">
      <dgm:prSet/>
      <dgm:spPr/>
      <dgm:t>
        <a:bodyPr/>
        <a:lstStyle/>
        <a:p>
          <a:endParaRPr lang="en-US"/>
        </a:p>
      </dgm:t>
    </dgm:pt>
    <dgm:pt modelId="{D8B8A14F-31B1-4802-B65F-3D52EC0AA05F}" type="sibTrans" cxnId="{15744D00-1140-4AE2-A8F5-395572154004}">
      <dgm:prSet/>
      <dgm:spPr/>
      <dgm:t>
        <a:bodyPr/>
        <a:lstStyle/>
        <a:p>
          <a:endParaRPr lang="en-US"/>
        </a:p>
      </dgm:t>
    </dgm:pt>
    <dgm:pt modelId="{3E8DC4CA-58C8-4725-A3D5-C2D9D263A29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Secure key generation</a:t>
          </a:r>
        </a:p>
      </dgm:t>
    </dgm:pt>
    <dgm:pt modelId="{3D83AA18-C2F8-42B4-9A65-419262425FE7}" type="parTrans" cxnId="{3C0F7A9A-14E9-4DF6-8E36-966591A500BD}">
      <dgm:prSet/>
      <dgm:spPr/>
      <dgm:t>
        <a:bodyPr/>
        <a:lstStyle/>
        <a:p>
          <a:endParaRPr lang="en-US"/>
        </a:p>
      </dgm:t>
    </dgm:pt>
    <dgm:pt modelId="{AA749FB4-531B-42A1-B675-FE90D3CFE6E2}" type="sibTrans" cxnId="{3C0F7A9A-14E9-4DF6-8E36-966591A500BD}">
      <dgm:prSet/>
      <dgm:spPr/>
      <dgm:t>
        <a:bodyPr/>
        <a:lstStyle/>
        <a:p>
          <a:endParaRPr lang="en-US"/>
        </a:p>
      </dgm:t>
    </dgm:pt>
    <dgm:pt modelId="{F23B18AE-A4DF-4A47-8D6F-FBB2B746650D}">
      <dgm:prSet/>
      <dgm:spPr/>
      <dgm:t>
        <a:bodyPr/>
        <a:lstStyle/>
        <a:p>
          <a:pPr>
            <a:buNone/>
          </a:pPr>
          <a:r>
            <a:rPr lang="en-US"/>
            <a:t>QR code sharing</a:t>
          </a:r>
        </a:p>
      </dgm:t>
    </dgm:pt>
    <dgm:pt modelId="{40396B11-3584-42A4-888F-4495CABE4609}" type="parTrans" cxnId="{A638786D-74ED-4131-B4F7-2FAA64F7D407}">
      <dgm:prSet/>
      <dgm:spPr/>
      <dgm:t>
        <a:bodyPr/>
        <a:lstStyle/>
        <a:p>
          <a:endParaRPr lang="en-US"/>
        </a:p>
      </dgm:t>
    </dgm:pt>
    <dgm:pt modelId="{8C21D174-760C-47D4-B12C-74499C4073EC}" type="sibTrans" cxnId="{A638786D-74ED-4131-B4F7-2FAA64F7D407}">
      <dgm:prSet/>
      <dgm:spPr/>
      <dgm:t>
        <a:bodyPr/>
        <a:lstStyle/>
        <a:p>
          <a:endParaRPr lang="en-US"/>
        </a:p>
      </dgm:t>
    </dgm:pt>
    <dgm:pt modelId="{8BC8B08C-0B05-4C42-8365-A144A5E06BBB}">
      <dgm:prSet/>
      <dgm:spPr/>
      <dgm:t>
        <a:bodyPr/>
        <a:lstStyle/>
        <a:p>
          <a:pPr>
            <a:buNone/>
          </a:pPr>
          <a:r>
            <a:rPr lang="en-US"/>
            <a:t>Cross-platform functionality</a:t>
          </a:r>
        </a:p>
      </dgm:t>
    </dgm:pt>
    <dgm:pt modelId="{D54287CE-0759-4B3A-A4B3-AEED7087C835}" type="parTrans" cxnId="{B9975918-1E24-41F0-B4BD-327F5B020B03}">
      <dgm:prSet/>
      <dgm:spPr/>
      <dgm:t>
        <a:bodyPr/>
        <a:lstStyle/>
        <a:p>
          <a:endParaRPr lang="en-US"/>
        </a:p>
      </dgm:t>
    </dgm:pt>
    <dgm:pt modelId="{386A8771-A3F9-449E-8AFC-A8F1364871CB}" type="sibTrans" cxnId="{B9975918-1E24-41F0-B4BD-327F5B020B03}">
      <dgm:prSet/>
      <dgm:spPr/>
      <dgm:t>
        <a:bodyPr/>
        <a:lstStyle/>
        <a:p>
          <a:endParaRPr lang="en-US"/>
        </a:p>
      </dgm:t>
    </dgm:pt>
    <dgm:pt modelId="{3DAF4760-99EB-4BA3-BFB4-9303DD9BF022}">
      <dgm:prSet/>
      <dgm:spPr/>
      <dgm:t>
        <a:bodyPr/>
        <a:lstStyle/>
        <a:p>
          <a:r>
            <a:rPr lang="en-US"/>
            <a:t>Server development</a:t>
          </a:r>
        </a:p>
      </dgm:t>
    </dgm:pt>
    <dgm:pt modelId="{DD395229-7648-4EA6-97F8-631261A8CA0B}" type="parTrans" cxnId="{43F26F60-E0E3-46AB-A3C0-62E1C2C14024}">
      <dgm:prSet/>
      <dgm:spPr/>
      <dgm:t>
        <a:bodyPr/>
        <a:lstStyle/>
        <a:p>
          <a:endParaRPr lang="en-US"/>
        </a:p>
      </dgm:t>
    </dgm:pt>
    <dgm:pt modelId="{2597E189-CFCD-4629-8E80-A63A20006DBB}" type="sibTrans" cxnId="{43F26F60-E0E3-46AB-A3C0-62E1C2C14024}">
      <dgm:prSet/>
      <dgm:spPr/>
      <dgm:t>
        <a:bodyPr/>
        <a:lstStyle/>
        <a:p>
          <a:endParaRPr lang="en-US"/>
        </a:p>
      </dgm:t>
    </dgm:pt>
    <dgm:pt modelId="{05ECC62D-2FB4-4325-B4AE-D8CF101C96DB}">
      <dgm:prSet/>
      <dgm:spPr/>
      <dgm:t>
        <a:bodyPr/>
        <a:lstStyle/>
        <a:p>
          <a:r>
            <a:rPr lang="en-US" dirty="0" err="1"/>
            <a:t>RestAPI</a:t>
          </a:r>
          <a:r>
            <a:rPr lang="en-US" dirty="0"/>
            <a:t> for clients</a:t>
          </a:r>
        </a:p>
      </dgm:t>
    </dgm:pt>
    <dgm:pt modelId="{DBB93EA9-F7FB-45FB-9450-60CAB4D7973D}" type="parTrans" cxnId="{328779DC-06BC-4647-9063-92868B2DA718}">
      <dgm:prSet/>
      <dgm:spPr/>
      <dgm:t>
        <a:bodyPr/>
        <a:lstStyle/>
        <a:p>
          <a:endParaRPr lang="en-US"/>
        </a:p>
      </dgm:t>
    </dgm:pt>
    <dgm:pt modelId="{336D57CF-3F9B-4B56-8CC5-072F3E38FB5F}" type="sibTrans" cxnId="{328779DC-06BC-4647-9063-92868B2DA718}">
      <dgm:prSet/>
      <dgm:spPr/>
      <dgm:t>
        <a:bodyPr/>
        <a:lstStyle/>
        <a:p>
          <a:endParaRPr lang="en-US"/>
        </a:p>
      </dgm:t>
    </dgm:pt>
    <dgm:pt modelId="{157EED9C-E4BD-49C9-8E88-7217D0391837}">
      <dgm:prSet/>
      <dgm:spPr/>
      <dgm:t>
        <a:bodyPr/>
        <a:lstStyle/>
        <a:p>
          <a:r>
            <a:rPr lang="en-US"/>
            <a:t>Message routing</a:t>
          </a:r>
          <a:br>
            <a:rPr lang="en-US"/>
          </a:br>
          <a:endParaRPr lang="en-US"/>
        </a:p>
      </dgm:t>
    </dgm:pt>
    <dgm:pt modelId="{B216B66A-4CFC-4047-A655-164B940B53CE}" type="parTrans" cxnId="{3AC96625-9B1F-410D-846E-228417D8ECB9}">
      <dgm:prSet/>
      <dgm:spPr/>
      <dgm:t>
        <a:bodyPr/>
        <a:lstStyle/>
        <a:p>
          <a:endParaRPr lang="en-US"/>
        </a:p>
      </dgm:t>
    </dgm:pt>
    <dgm:pt modelId="{80F7B1D9-9EC1-482D-9DDB-03828F7D11FF}" type="sibTrans" cxnId="{3AC96625-9B1F-410D-846E-228417D8ECB9}">
      <dgm:prSet/>
      <dgm:spPr/>
      <dgm:t>
        <a:bodyPr/>
        <a:lstStyle/>
        <a:p>
          <a:endParaRPr lang="en-US"/>
        </a:p>
      </dgm:t>
    </dgm:pt>
    <dgm:pt modelId="{A5ED8141-D0A8-4156-B15B-51A33F66B9FB}">
      <dgm:prSet/>
      <dgm:spPr/>
      <dgm:t>
        <a:bodyPr/>
        <a:lstStyle/>
        <a:p>
          <a:r>
            <a:rPr lang="en-US"/>
            <a:t>Security Auditing and Testing</a:t>
          </a:r>
        </a:p>
      </dgm:t>
    </dgm:pt>
    <dgm:pt modelId="{B0136BEA-14A6-4719-9511-D2D0049AD0A1}" type="parTrans" cxnId="{5A3183CC-00D2-433D-9CE4-53720D2A9C67}">
      <dgm:prSet/>
      <dgm:spPr/>
      <dgm:t>
        <a:bodyPr/>
        <a:lstStyle/>
        <a:p>
          <a:endParaRPr lang="en-US"/>
        </a:p>
      </dgm:t>
    </dgm:pt>
    <dgm:pt modelId="{DD37FE2F-2ED5-4C72-9D44-44AC2EF34135}" type="sibTrans" cxnId="{5A3183CC-00D2-433D-9CE4-53720D2A9C67}">
      <dgm:prSet/>
      <dgm:spPr/>
      <dgm:t>
        <a:bodyPr/>
        <a:lstStyle/>
        <a:p>
          <a:endParaRPr lang="en-US"/>
        </a:p>
      </dgm:t>
    </dgm:pt>
    <dgm:pt modelId="{F38934FC-DA89-45DD-B340-4B9649DA8B1B}">
      <dgm:prSet/>
      <dgm:spPr/>
      <dgm:t>
        <a:bodyPr/>
        <a:lstStyle/>
        <a:p>
          <a:r>
            <a:rPr lang="en-US" dirty="0"/>
            <a:t>Verify CIA model</a:t>
          </a:r>
        </a:p>
      </dgm:t>
    </dgm:pt>
    <dgm:pt modelId="{B206CEED-AC4C-41F3-92D4-2EA7F42A3A0E}" type="parTrans" cxnId="{7C35BFC2-0C06-4724-B197-91A6915F5A0A}">
      <dgm:prSet/>
      <dgm:spPr/>
      <dgm:t>
        <a:bodyPr/>
        <a:lstStyle/>
        <a:p>
          <a:endParaRPr lang="en-US"/>
        </a:p>
      </dgm:t>
    </dgm:pt>
    <dgm:pt modelId="{92302703-CE1E-463D-9374-4657CB2797F7}" type="sibTrans" cxnId="{7C35BFC2-0C06-4724-B197-91A6915F5A0A}">
      <dgm:prSet/>
      <dgm:spPr/>
      <dgm:t>
        <a:bodyPr/>
        <a:lstStyle/>
        <a:p>
          <a:endParaRPr lang="en-US"/>
        </a:p>
      </dgm:t>
    </dgm:pt>
    <dgm:pt modelId="{AF143D4C-8977-46E2-82D5-C453E049BD92}">
      <dgm:prSet/>
      <dgm:spPr/>
      <dgm:t>
        <a:bodyPr/>
        <a:lstStyle/>
        <a:p>
          <a:r>
            <a:rPr lang="en-US"/>
            <a:t>Conduct penetration and stress tests on server</a:t>
          </a:r>
        </a:p>
      </dgm:t>
    </dgm:pt>
    <dgm:pt modelId="{F0368A74-69F2-4837-B94F-AD22FC54D061}" type="parTrans" cxnId="{DEC6C4D3-637C-4B10-AB94-058B4ED9A259}">
      <dgm:prSet/>
      <dgm:spPr/>
      <dgm:t>
        <a:bodyPr/>
        <a:lstStyle/>
        <a:p>
          <a:endParaRPr lang="en-US"/>
        </a:p>
      </dgm:t>
    </dgm:pt>
    <dgm:pt modelId="{3600B5D7-01F3-4336-8355-8C6AC3B3B488}" type="sibTrans" cxnId="{DEC6C4D3-637C-4B10-AB94-058B4ED9A259}">
      <dgm:prSet/>
      <dgm:spPr/>
      <dgm:t>
        <a:bodyPr/>
        <a:lstStyle/>
        <a:p>
          <a:endParaRPr lang="en-US"/>
        </a:p>
      </dgm:t>
    </dgm:pt>
    <dgm:pt modelId="{FC0DFAF4-F9C2-48E2-B99B-515F5218769B}" type="pres">
      <dgm:prSet presAssocID="{10E084F3-9510-429A-9BFA-EAAF3C65B845}" presName="root" presStyleCnt="0">
        <dgm:presLayoutVars>
          <dgm:dir/>
          <dgm:resizeHandles val="exact"/>
        </dgm:presLayoutVars>
      </dgm:prSet>
      <dgm:spPr/>
    </dgm:pt>
    <dgm:pt modelId="{5D95A415-6398-4B38-9E3B-A2718E01CA33}" type="pres">
      <dgm:prSet presAssocID="{D7A7EDDC-41C5-48D3-91CC-32924CF1BB69}" presName="compNode" presStyleCnt="0"/>
      <dgm:spPr/>
    </dgm:pt>
    <dgm:pt modelId="{40D00915-F843-436E-80DE-266C918FE7E8}" type="pres">
      <dgm:prSet presAssocID="{D7A7EDDC-41C5-48D3-91CC-32924CF1BB69}" presName="bgRect" presStyleLbl="bgShp" presStyleIdx="0" presStyleCnt="3"/>
      <dgm:spPr/>
    </dgm:pt>
    <dgm:pt modelId="{452AAA2F-218A-4704-A42E-B3BC4699B88D}" type="pres">
      <dgm:prSet presAssocID="{D7A7EDDC-41C5-48D3-91CC-32924CF1BB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DE53FAB0-5632-4C8D-8FD8-E34729AAB421}" type="pres">
      <dgm:prSet presAssocID="{D7A7EDDC-41C5-48D3-91CC-32924CF1BB69}" presName="spaceRect" presStyleCnt="0"/>
      <dgm:spPr/>
    </dgm:pt>
    <dgm:pt modelId="{4C6F651F-9EFC-44FD-93FA-829188143C97}" type="pres">
      <dgm:prSet presAssocID="{D7A7EDDC-41C5-48D3-91CC-32924CF1BB69}" presName="parTx" presStyleLbl="revTx" presStyleIdx="0" presStyleCnt="6">
        <dgm:presLayoutVars>
          <dgm:chMax val="0"/>
          <dgm:chPref val="0"/>
        </dgm:presLayoutVars>
      </dgm:prSet>
      <dgm:spPr/>
    </dgm:pt>
    <dgm:pt modelId="{380A2D2E-EB24-4C53-86E9-D8A04675FEF8}" type="pres">
      <dgm:prSet presAssocID="{D7A7EDDC-41C5-48D3-91CC-32924CF1BB69}" presName="desTx" presStyleLbl="revTx" presStyleIdx="1" presStyleCnt="6">
        <dgm:presLayoutVars/>
      </dgm:prSet>
      <dgm:spPr/>
    </dgm:pt>
    <dgm:pt modelId="{0FE56469-3C76-4470-B675-94C296A222BA}" type="pres">
      <dgm:prSet presAssocID="{D8B8A14F-31B1-4802-B65F-3D52EC0AA05F}" presName="sibTrans" presStyleCnt="0"/>
      <dgm:spPr/>
    </dgm:pt>
    <dgm:pt modelId="{8BE19ACA-60DE-46CF-BDBD-3B260FFE13B2}" type="pres">
      <dgm:prSet presAssocID="{3DAF4760-99EB-4BA3-BFB4-9303DD9BF022}" presName="compNode" presStyleCnt="0"/>
      <dgm:spPr/>
    </dgm:pt>
    <dgm:pt modelId="{205BC500-9996-41E9-9D97-A4264071AEDC}" type="pres">
      <dgm:prSet presAssocID="{3DAF4760-99EB-4BA3-BFB4-9303DD9BF022}" presName="bgRect" presStyleLbl="bgShp" presStyleIdx="1" presStyleCnt="3"/>
      <dgm:spPr/>
    </dgm:pt>
    <dgm:pt modelId="{3088E193-2325-4E13-A7E8-25F02E4E4E43}" type="pres">
      <dgm:prSet presAssocID="{3DAF4760-99EB-4BA3-BFB4-9303DD9BF02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49BE0B2B-C845-4435-9D26-5434B53650FA}" type="pres">
      <dgm:prSet presAssocID="{3DAF4760-99EB-4BA3-BFB4-9303DD9BF022}" presName="spaceRect" presStyleCnt="0"/>
      <dgm:spPr/>
    </dgm:pt>
    <dgm:pt modelId="{AA03115F-AE9A-4F95-AAE8-4CA21D7C38A2}" type="pres">
      <dgm:prSet presAssocID="{3DAF4760-99EB-4BA3-BFB4-9303DD9BF022}" presName="parTx" presStyleLbl="revTx" presStyleIdx="2" presStyleCnt="6">
        <dgm:presLayoutVars>
          <dgm:chMax val="0"/>
          <dgm:chPref val="0"/>
        </dgm:presLayoutVars>
      </dgm:prSet>
      <dgm:spPr/>
    </dgm:pt>
    <dgm:pt modelId="{1440E6E5-1E43-4794-9490-E110BBA1AA6C}" type="pres">
      <dgm:prSet presAssocID="{3DAF4760-99EB-4BA3-BFB4-9303DD9BF022}" presName="desTx" presStyleLbl="revTx" presStyleIdx="3" presStyleCnt="6" custScaleX="116275">
        <dgm:presLayoutVars/>
      </dgm:prSet>
      <dgm:spPr/>
    </dgm:pt>
    <dgm:pt modelId="{4DE4A4BE-FF04-4DB7-A73F-1F134F17F943}" type="pres">
      <dgm:prSet presAssocID="{2597E189-CFCD-4629-8E80-A63A20006DBB}" presName="sibTrans" presStyleCnt="0"/>
      <dgm:spPr/>
    </dgm:pt>
    <dgm:pt modelId="{597716FD-763A-4E00-9618-1A5D5CA969A9}" type="pres">
      <dgm:prSet presAssocID="{A5ED8141-D0A8-4156-B15B-51A33F66B9FB}" presName="compNode" presStyleCnt="0"/>
      <dgm:spPr/>
    </dgm:pt>
    <dgm:pt modelId="{ED6BD042-8E0C-4E0E-B045-3997A480A88F}" type="pres">
      <dgm:prSet presAssocID="{A5ED8141-D0A8-4156-B15B-51A33F66B9FB}" presName="bgRect" presStyleLbl="bgShp" presStyleIdx="2" presStyleCnt="3"/>
      <dgm:spPr/>
    </dgm:pt>
    <dgm:pt modelId="{A4736FD9-DD73-4E37-AC21-828B2830F3C5}" type="pres">
      <dgm:prSet presAssocID="{A5ED8141-D0A8-4156-B15B-51A33F66B9F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15A6DCB-279D-473B-9409-06CDE82BF650}" type="pres">
      <dgm:prSet presAssocID="{A5ED8141-D0A8-4156-B15B-51A33F66B9FB}" presName="spaceRect" presStyleCnt="0"/>
      <dgm:spPr/>
    </dgm:pt>
    <dgm:pt modelId="{AF2787D1-A403-432F-96E5-3CC864444438}" type="pres">
      <dgm:prSet presAssocID="{A5ED8141-D0A8-4156-B15B-51A33F66B9FB}" presName="parTx" presStyleLbl="revTx" presStyleIdx="4" presStyleCnt="6">
        <dgm:presLayoutVars>
          <dgm:chMax val="0"/>
          <dgm:chPref val="0"/>
        </dgm:presLayoutVars>
      </dgm:prSet>
      <dgm:spPr/>
    </dgm:pt>
    <dgm:pt modelId="{9F179415-3834-49FB-A990-FC8D9CE232D9}" type="pres">
      <dgm:prSet presAssocID="{A5ED8141-D0A8-4156-B15B-51A33F66B9FB}" presName="desTx" presStyleLbl="revTx" presStyleIdx="5" presStyleCnt="6">
        <dgm:presLayoutVars/>
      </dgm:prSet>
      <dgm:spPr/>
    </dgm:pt>
  </dgm:ptLst>
  <dgm:cxnLst>
    <dgm:cxn modelId="{15744D00-1140-4AE2-A8F5-395572154004}" srcId="{10E084F3-9510-429A-9BFA-EAAF3C65B845}" destId="{D7A7EDDC-41C5-48D3-91CC-32924CF1BB69}" srcOrd="0" destOrd="0" parTransId="{B2222E59-AE1D-482B-B15C-5E1D2AD030D1}" sibTransId="{D8B8A14F-31B1-4802-B65F-3D52EC0AA05F}"/>
    <dgm:cxn modelId="{38229E17-D320-4743-8D43-75ADA6D98049}" type="presOf" srcId="{A5ED8141-D0A8-4156-B15B-51A33F66B9FB}" destId="{AF2787D1-A403-432F-96E5-3CC864444438}" srcOrd="0" destOrd="0" presId="urn:microsoft.com/office/officeart/2018/2/layout/IconVerticalSolidList"/>
    <dgm:cxn modelId="{B9975918-1E24-41F0-B4BD-327F5B020B03}" srcId="{D7A7EDDC-41C5-48D3-91CC-32924CF1BB69}" destId="{8BC8B08C-0B05-4C42-8365-A144A5E06BBB}" srcOrd="2" destOrd="0" parTransId="{D54287CE-0759-4B3A-A4B3-AEED7087C835}" sibTransId="{386A8771-A3F9-449E-8AFC-A8F1364871CB}"/>
    <dgm:cxn modelId="{1E358F24-0C96-48BE-9383-85B1F7626EF0}" type="presOf" srcId="{10E084F3-9510-429A-9BFA-EAAF3C65B845}" destId="{FC0DFAF4-F9C2-48E2-B99B-515F5218769B}" srcOrd="0" destOrd="0" presId="urn:microsoft.com/office/officeart/2018/2/layout/IconVerticalSolidList"/>
    <dgm:cxn modelId="{3AC96625-9B1F-410D-846E-228417D8ECB9}" srcId="{3DAF4760-99EB-4BA3-BFB4-9303DD9BF022}" destId="{157EED9C-E4BD-49C9-8E88-7217D0391837}" srcOrd="1" destOrd="0" parTransId="{B216B66A-4CFC-4047-A655-164B940B53CE}" sibTransId="{80F7B1D9-9EC1-482D-9DDB-03828F7D11FF}"/>
    <dgm:cxn modelId="{C84FF337-8A5C-4496-90B8-2FEBE2DD1BA3}" type="presOf" srcId="{AF143D4C-8977-46E2-82D5-C453E049BD92}" destId="{9F179415-3834-49FB-A990-FC8D9CE232D9}" srcOrd="0" destOrd="1" presId="urn:microsoft.com/office/officeart/2018/2/layout/IconVerticalSolidList"/>
    <dgm:cxn modelId="{43F26F60-E0E3-46AB-A3C0-62E1C2C14024}" srcId="{10E084F3-9510-429A-9BFA-EAAF3C65B845}" destId="{3DAF4760-99EB-4BA3-BFB4-9303DD9BF022}" srcOrd="1" destOrd="0" parTransId="{DD395229-7648-4EA6-97F8-631261A8CA0B}" sibTransId="{2597E189-CFCD-4629-8E80-A63A20006DBB}"/>
    <dgm:cxn modelId="{4826534B-409D-4943-A640-6BDB0EE22609}" type="presOf" srcId="{F38934FC-DA89-45DD-B340-4B9649DA8B1B}" destId="{9F179415-3834-49FB-A990-FC8D9CE232D9}" srcOrd="0" destOrd="0" presId="urn:microsoft.com/office/officeart/2018/2/layout/IconVerticalSolidList"/>
    <dgm:cxn modelId="{A638786D-74ED-4131-B4F7-2FAA64F7D407}" srcId="{D7A7EDDC-41C5-48D3-91CC-32924CF1BB69}" destId="{F23B18AE-A4DF-4A47-8D6F-FBB2B746650D}" srcOrd="1" destOrd="0" parTransId="{40396B11-3584-42A4-888F-4495CABE4609}" sibTransId="{8C21D174-760C-47D4-B12C-74499C4073EC}"/>
    <dgm:cxn modelId="{AF627470-F61F-4C50-AFD2-743EF3FF2AE5}" type="presOf" srcId="{05ECC62D-2FB4-4325-B4AE-D8CF101C96DB}" destId="{1440E6E5-1E43-4794-9490-E110BBA1AA6C}" srcOrd="0" destOrd="0" presId="urn:microsoft.com/office/officeart/2018/2/layout/IconVerticalSolidList"/>
    <dgm:cxn modelId="{5F72B887-AF9C-423D-99B5-EC62818F9602}" type="presOf" srcId="{D7A7EDDC-41C5-48D3-91CC-32924CF1BB69}" destId="{4C6F651F-9EFC-44FD-93FA-829188143C97}" srcOrd="0" destOrd="0" presId="urn:microsoft.com/office/officeart/2018/2/layout/IconVerticalSolidList"/>
    <dgm:cxn modelId="{BD1CD694-ABC9-4749-B523-9352653BADCF}" type="presOf" srcId="{8BC8B08C-0B05-4C42-8365-A144A5E06BBB}" destId="{380A2D2E-EB24-4C53-86E9-D8A04675FEF8}" srcOrd="0" destOrd="2" presId="urn:microsoft.com/office/officeart/2018/2/layout/IconVerticalSolidList"/>
    <dgm:cxn modelId="{3C0F7A9A-14E9-4DF6-8E36-966591A500BD}" srcId="{D7A7EDDC-41C5-48D3-91CC-32924CF1BB69}" destId="{3E8DC4CA-58C8-4725-A3D5-C2D9D263A293}" srcOrd="0" destOrd="0" parTransId="{3D83AA18-C2F8-42B4-9A65-419262425FE7}" sibTransId="{AA749FB4-531B-42A1-B675-FE90D3CFE6E2}"/>
    <dgm:cxn modelId="{AED973A6-24C4-4660-91B2-9CA3DE92A7C2}" type="presOf" srcId="{F23B18AE-A4DF-4A47-8D6F-FBB2B746650D}" destId="{380A2D2E-EB24-4C53-86E9-D8A04675FEF8}" srcOrd="0" destOrd="1" presId="urn:microsoft.com/office/officeart/2018/2/layout/IconVerticalSolidList"/>
    <dgm:cxn modelId="{1545E1B2-3210-44EA-9BA8-497FCE8A122C}" type="presOf" srcId="{3E8DC4CA-58C8-4725-A3D5-C2D9D263A293}" destId="{380A2D2E-EB24-4C53-86E9-D8A04675FEF8}" srcOrd="0" destOrd="0" presId="urn:microsoft.com/office/officeart/2018/2/layout/IconVerticalSolidList"/>
    <dgm:cxn modelId="{7C35BFC2-0C06-4724-B197-91A6915F5A0A}" srcId="{A5ED8141-D0A8-4156-B15B-51A33F66B9FB}" destId="{F38934FC-DA89-45DD-B340-4B9649DA8B1B}" srcOrd="0" destOrd="0" parTransId="{B206CEED-AC4C-41F3-92D4-2EA7F42A3A0E}" sibTransId="{92302703-CE1E-463D-9374-4657CB2797F7}"/>
    <dgm:cxn modelId="{5A3183CC-00D2-433D-9CE4-53720D2A9C67}" srcId="{10E084F3-9510-429A-9BFA-EAAF3C65B845}" destId="{A5ED8141-D0A8-4156-B15B-51A33F66B9FB}" srcOrd="2" destOrd="0" parTransId="{B0136BEA-14A6-4719-9511-D2D0049AD0A1}" sibTransId="{DD37FE2F-2ED5-4C72-9D44-44AC2EF34135}"/>
    <dgm:cxn modelId="{DEC6C4D3-637C-4B10-AB94-058B4ED9A259}" srcId="{A5ED8141-D0A8-4156-B15B-51A33F66B9FB}" destId="{AF143D4C-8977-46E2-82D5-C453E049BD92}" srcOrd="1" destOrd="0" parTransId="{F0368A74-69F2-4837-B94F-AD22FC54D061}" sibTransId="{3600B5D7-01F3-4336-8355-8C6AC3B3B488}"/>
    <dgm:cxn modelId="{328779DC-06BC-4647-9063-92868B2DA718}" srcId="{3DAF4760-99EB-4BA3-BFB4-9303DD9BF022}" destId="{05ECC62D-2FB4-4325-B4AE-D8CF101C96DB}" srcOrd="0" destOrd="0" parTransId="{DBB93EA9-F7FB-45FB-9450-60CAB4D7973D}" sibTransId="{336D57CF-3F9B-4B56-8CC5-072F3E38FB5F}"/>
    <dgm:cxn modelId="{D2B272E9-59EF-4D70-8546-BF7E92963260}" type="presOf" srcId="{157EED9C-E4BD-49C9-8E88-7217D0391837}" destId="{1440E6E5-1E43-4794-9490-E110BBA1AA6C}" srcOrd="0" destOrd="1" presId="urn:microsoft.com/office/officeart/2018/2/layout/IconVerticalSolidList"/>
    <dgm:cxn modelId="{FC2E9BF6-B6A0-461E-BD2B-E7BC87A9DE59}" type="presOf" srcId="{3DAF4760-99EB-4BA3-BFB4-9303DD9BF022}" destId="{AA03115F-AE9A-4F95-AAE8-4CA21D7C38A2}" srcOrd="0" destOrd="0" presId="urn:microsoft.com/office/officeart/2018/2/layout/IconVerticalSolidList"/>
    <dgm:cxn modelId="{6DF31259-F21F-43F6-9D73-66CE016B4EC1}" type="presParOf" srcId="{FC0DFAF4-F9C2-48E2-B99B-515F5218769B}" destId="{5D95A415-6398-4B38-9E3B-A2718E01CA33}" srcOrd="0" destOrd="0" presId="urn:microsoft.com/office/officeart/2018/2/layout/IconVerticalSolidList"/>
    <dgm:cxn modelId="{1815F19C-1DF8-4BBB-9178-B283E835AC58}" type="presParOf" srcId="{5D95A415-6398-4B38-9E3B-A2718E01CA33}" destId="{40D00915-F843-436E-80DE-266C918FE7E8}" srcOrd="0" destOrd="0" presId="urn:microsoft.com/office/officeart/2018/2/layout/IconVerticalSolidList"/>
    <dgm:cxn modelId="{510D87D5-7BF9-498F-86DA-E4E33D015936}" type="presParOf" srcId="{5D95A415-6398-4B38-9E3B-A2718E01CA33}" destId="{452AAA2F-218A-4704-A42E-B3BC4699B88D}" srcOrd="1" destOrd="0" presId="urn:microsoft.com/office/officeart/2018/2/layout/IconVerticalSolidList"/>
    <dgm:cxn modelId="{01CF7CD8-C58A-45D6-A64F-2158EF7A985A}" type="presParOf" srcId="{5D95A415-6398-4B38-9E3B-A2718E01CA33}" destId="{DE53FAB0-5632-4C8D-8FD8-E34729AAB421}" srcOrd="2" destOrd="0" presId="urn:microsoft.com/office/officeart/2018/2/layout/IconVerticalSolidList"/>
    <dgm:cxn modelId="{6E1D4409-DCB5-478A-B1E9-934349A73620}" type="presParOf" srcId="{5D95A415-6398-4B38-9E3B-A2718E01CA33}" destId="{4C6F651F-9EFC-44FD-93FA-829188143C97}" srcOrd="3" destOrd="0" presId="urn:microsoft.com/office/officeart/2018/2/layout/IconVerticalSolidList"/>
    <dgm:cxn modelId="{198E819E-DC50-4FBD-8D86-40F1D5BE189F}" type="presParOf" srcId="{5D95A415-6398-4B38-9E3B-A2718E01CA33}" destId="{380A2D2E-EB24-4C53-86E9-D8A04675FEF8}" srcOrd="4" destOrd="0" presId="urn:microsoft.com/office/officeart/2018/2/layout/IconVerticalSolidList"/>
    <dgm:cxn modelId="{60244887-74F5-4B97-87A8-489269D7C297}" type="presParOf" srcId="{FC0DFAF4-F9C2-48E2-B99B-515F5218769B}" destId="{0FE56469-3C76-4470-B675-94C296A222BA}" srcOrd="1" destOrd="0" presId="urn:microsoft.com/office/officeart/2018/2/layout/IconVerticalSolidList"/>
    <dgm:cxn modelId="{1E98342F-758C-47E3-B276-CFEA653AE425}" type="presParOf" srcId="{FC0DFAF4-F9C2-48E2-B99B-515F5218769B}" destId="{8BE19ACA-60DE-46CF-BDBD-3B260FFE13B2}" srcOrd="2" destOrd="0" presId="urn:microsoft.com/office/officeart/2018/2/layout/IconVerticalSolidList"/>
    <dgm:cxn modelId="{C5EF2691-BDEA-4885-A7FA-089BB3F7A99D}" type="presParOf" srcId="{8BE19ACA-60DE-46CF-BDBD-3B260FFE13B2}" destId="{205BC500-9996-41E9-9D97-A4264071AEDC}" srcOrd="0" destOrd="0" presId="urn:microsoft.com/office/officeart/2018/2/layout/IconVerticalSolidList"/>
    <dgm:cxn modelId="{8436CEFF-8860-4940-A194-6C0D78A62DA3}" type="presParOf" srcId="{8BE19ACA-60DE-46CF-BDBD-3B260FFE13B2}" destId="{3088E193-2325-4E13-A7E8-25F02E4E4E43}" srcOrd="1" destOrd="0" presId="urn:microsoft.com/office/officeart/2018/2/layout/IconVerticalSolidList"/>
    <dgm:cxn modelId="{3A97087B-4B2A-4C66-BEF8-72EC7F893060}" type="presParOf" srcId="{8BE19ACA-60DE-46CF-BDBD-3B260FFE13B2}" destId="{49BE0B2B-C845-4435-9D26-5434B53650FA}" srcOrd="2" destOrd="0" presId="urn:microsoft.com/office/officeart/2018/2/layout/IconVerticalSolidList"/>
    <dgm:cxn modelId="{10D4DD8E-08EB-4B1F-8EDD-3A6B04A0271E}" type="presParOf" srcId="{8BE19ACA-60DE-46CF-BDBD-3B260FFE13B2}" destId="{AA03115F-AE9A-4F95-AAE8-4CA21D7C38A2}" srcOrd="3" destOrd="0" presId="urn:microsoft.com/office/officeart/2018/2/layout/IconVerticalSolidList"/>
    <dgm:cxn modelId="{0FB7B920-7C64-47CB-94A4-1485AD6281AA}" type="presParOf" srcId="{8BE19ACA-60DE-46CF-BDBD-3B260FFE13B2}" destId="{1440E6E5-1E43-4794-9490-E110BBA1AA6C}" srcOrd="4" destOrd="0" presId="urn:microsoft.com/office/officeart/2018/2/layout/IconVerticalSolidList"/>
    <dgm:cxn modelId="{C65E6522-FC48-4601-A832-B9079336F034}" type="presParOf" srcId="{FC0DFAF4-F9C2-48E2-B99B-515F5218769B}" destId="{4DE4A4BE-FF04-4DB7-A73F-1F134F17F943}" srcOrd="3" destOrd="0" presId="urn:microsoft.com/office/officeart/2018/2/layout/IconVerticalSolidList"/>
    <dgm:cxn modelId="{BC464972-F65B-48C5-91F5-1F4B3F9A37C2}" type="presParOf" srcId="{FC0DFAF4-F9C2-48E2-B99B-515F5218769B}" destId="{597716FD-763A-4E00-9618-1A5D5CA969A9}" srcOrd="4" destOrd="0" presId="urn:microsoft.com/office/officeart/2018/2/layout/IconVerticalSolidList"/>
    <dgm:cxn modelId="{DD04CE4B-DD8C-4092-A7CA-C5733BD2FB3E}" type="presParOf" srcId="{597716FD-763A-4E00-9618-1A5D5CA969A9}" destId="{ED6BD042-8E0C-4E0E-B045-3997A480A88F}" srcOrd="0" destOrd="0" presId="urn:microsoft.com/office/officeart/2018/2/layout/IconVerticalSolidList"/>
    <dgm:cxn modelId="{4C381321-CF44-4C0F-9A63-8B681D2621D9}" type="presParOf" srcId="{597716FD-763A-4E00-9618-1A5D5CA969A9}" destId="{A4736FD9-DD73-4E37-AC21-828B2830F3C5}" srcOrd="1" destOrd="0" presId="urn:microsoft.com/office/officeart/2018/2/layout/IconVerticalSolidList"/>
    <dgm:cxn modelId="{DFDA231D-173C-4492-9113-A034FB628B47}" type="presParOf" srcId="{597716FD-763A-4E00-9618-1A5D5CA969A9}" destId="{415A6DCB-279D-473B-9409-06CDE82BF650}" srcOrd="2" destOrd="0" presId="urn:microsoft.com/office/officeart/2018/2/layout/IconVerticalSolidList"/>
    <dgm:cxn modelId="{A5612465-C6DD-4D00-A0A7-BEB64231C81E}" type="presParOf" srcId="{597716FD-763A-4E00-9618-1A5D5CA969A9}" destId="{AF2787D1-A403-432F-96E5-3CC864444438}" srcOrd="3" destOrd="0" presId="urn:microsoft.com/office/officeart/2018/2/layout/IconVerticalSolidList"/>
    <dgm:cxn modelId="{9D597E47-91A5-4B84-BE29-A2CEEF205290}" type="presParOf" srcId="{597716FD-763A-4E00-9618-1A5D5CA969A9}" destId="{9F179415-3834-49FB-A990-FC8D9CE232D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AAB53D-B1BE-4D72-9E7E-D209B168A58F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7CD49E3-FE7C-431F-B793-F13B5DE1CB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Eve attempts to download Bob’s messages</a:t>
          </a:r>
        </a:p>
      </dgm:t>
    </dgm:pt>
    <dgm:pt modelId="{9E9D0533-7256-4491-8E37-43A0EFF73CB5}" type="parTrans" cxnId="{024EF606-AB47-40D1-8557-1A3612F3B4B8}">
      <dgm:prSet/>
      <dgm:spPr/>
      <dgm:t>
        <a:bodyPr/>
        <a:lstStyle/>
        <a:p>
          <a:endParaRPr lang="en-US"/>
        </a:p>
      </dgm:t>
    </dgm:pt>
    <dgm:pt modelId="{6D4C4C5D-E863-4615-8AE8-687E26ADBFD0}" type="sibTrans" cxnId="{024EF606-AB47-40D1-8557-1A3612F3B4B8}">
      <dgm:prSet/>
      <dgm:spPr/>
      <dgm:t>
        <a:bodyPr/>
        <a:lstStyle/>
        <a:p>
          <a:endParaRPr lang="en-US"/>
        </a:p>
      </dgm:t>
    </dgm:pt>
    <dgm:pt modelId="{65126833-3E6C-44AD-961E-053A600B80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Require request to be signed with Bob’s private key</a:t>
          </a:r>
        </a:p>
      </dgm:t>
    </dgm:pt>
    <dgm:pt modelId="{ED131D01-7FC5-46A2-9045-2A1FD525005D}" type="parTrans" cxnId="{64561BEE-43D7-43BE-AA0B-6B85C9A9CA6B}">
      <dgm:prSet/>
      <dgm:spPr/>
      <dgm:t>
        <a:bodyPr/>
        <a:lstStyle/>
        <a:p>
          <a:endParaRPr lang="en-US"/>
        </a:p>
      </dgm:t>
    </dgm:pt>
    <dgm:pt modelId="{FE9D5991-4F64-473C-87D8-C22ED2BB3CE1}" type="sibTrans" cxnId="{64561BEE-43D7-43BE-AA0B-6B85C9A9CA6B}">
      <dgm:prSet/>
      <dgm:spPr/>
      <dgm:t>
        <a:bodyPr/>
        <a:lstStyle/>
        <a:p>
          <a:endParaRPr lang="en-US"/>
        </a:p>
      </dgm:t>
    </dgm:pt>
    <dgm:pt modelId="{2EBFB0E9-83D6-41BC-A59F-C43A0E2997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Messages still encrypted with Alice/Bob symmetric key</a:t>
          </a:r>
        </a:p>
      </dgm:t>
    </dgm:pt>
    <dgm:pt modelId="{C1CD0B02-02DE-4F08-8520-D1F602FE3C47}" type="parTrans" cxnId="{E9C4BACB-C97B-49BD-8A72-B360A756254D}">
      <dgm:prSet/>
      <dgm:spPr/>
      <dgm:t>
        <a:bodyPr/>
        <a:lstStyle/>
        <a:p>
          <a:endParaRPr lang="en-US"/>
        </a:p>
      </dgm:t>
    </dgm:pt>
    <dgm:pt modelId="{E428F878-2190-4748-8EF0-AF842CC09B1D}" type="sibTrans" cxnId="{E9C4BACB-C97B-49BD-8A72-B360A756254D}">
      <dgm:prSet/>
      <dgm:spPr/>
      <dgm:t>
        <a:bodyPr/>
        <a:lstStyle/>
        <a:p>
          <a:endParaRPr lang="en-US"/>
        </a:p>
      </dgm:t>
    </dgm:pt>
    <dgm:pt modelId="{270C8E99-B8BA-4702-9D86-B4270BFA86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Server drive failures lead to messages being lost before delivery</a:t>
          </a:r>
        </a:p>
      </dgm:t>
    </dgm:pt>
    <dgm:pt modelId="{3E547867-1E7A-44D6-89FC-7C67B205294A}" type="parTrans" cxnId="{9923E67A-8566-4B64-A86E-9AB9A9C52A32}">
      <dgm:prSet/>
      <dgm:spPr/>
      <dgm:t>
        <a:bodyPr/>
        <a:lstStyle/>
        <a:p>
          <a:endParaRPr lang="en-US"/>
        </a:p>
      </dgm:t>
    </dgm:pt>
    <dgm:pt modelId="{8F58CED9-7D85-4666-805C-4FAD712C9083}" type="sibTrans" cxnId="{9923E67A-8566-4B64-A86E-9AB9A9C52A32}">
      <dgm:prSet/>
      <dgm:spPr/>
      <dgm:t>
        <a:bodyPr/>
        <a:lstStyle/>
        <a:p>
          <a:endParaRPr lang="en-US"/>
        </a:p>
      </dgm:t>
    </dgm:pt>
    <dgm:pt modelId="{EAA0891C-15BF-4CC7-8E41-256FC2BE74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RAID array or ZFS pool to ensure data integrity</a:t>
          </a:r>
        </a:p>
      </dgm:t>
    </dgm:pt>
    <dgm:pt modelId="{37DEA6FD-04C7-42B9-9934-99AE4876446A}" type="parTrans" cxnId="{324AA437-F291-4091-B1F7-17D52B6A1EA4}">
      <dgm:prSet/>
      <dgm:spPr/>
      <dgm:t>
        <a:bodyPr/>
        <a:lstStyle/>
        <a:p>
          <a:endParaRPr lang="en-US"/>
        </a:p>
      </dgm:t>
    </dgm:pt>
    <dgm:pt modelId="{37C8A7CB-50B4-4E8E-A3F5-0DE0460E86BA}" type="sibTrans" cxnId="{324AA437-F291-4091-B1F7-17D52B6A1EA4}">
      <dgm:prSet/>
      <dgm:spPr/>
      <dgm:t>
        <a:bodyPr/>
        <a:lstStyle/>
        <a:p>
          <a:endParaRPr lang="en-US"/>
        </a:p>
      </dgm:t>
    </dgm:pt>
    <dgm:pt modelId="{7CDF7551-CB66-40D8-93D4-C65106FB94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Attempts to trick users into downloading malicious version of application</a:t>
          </a:r>
        </a:p>
      </dgm:t>
    </dgm:pt>
    <dgm:pt modelId="{5BA0B22E-235E-48EB-81DE-C0866FFCC6E2}" type="parTrans" cxnId="{377EA3E5-C67B-4516-BF0E-D18C482138D3}">
      <dgm:prSet/>
      <dgm:spPr/>
      <dgm:t>
        <a:bodyPr/>
        <a:lstStyle/>
        <a:p>
          <a:endParaRPr lang="en-US"/>
        </a:p>
      </dgm:t>
    </dgm:pt>
    <dgm:pt modelId="{E7C39776-CB0A-4AB3-A9A3-2517C46B3647}" type="sibTrans" cxnId="{377EA3E5-C67B-4516-BF0E-D18C482138D3}">
      <dgm:prSet/>
      <dgm:spPr/>
      <dgm:t>
        <a:bodyPr/>
        <a:lstStyle/>
        <a:p>
          <a:endParaRPr lang="en-US"/>
        </a:p>
      </dgm:t>
    </dgm:pt>
    <dgm:pt modelId="{34AADC00-6BF9-4430-B13B-CFE0CAA95E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Encourage users to pay attention to checksums</a:t>
          </a:r>
        </a:p>
      </dgm:t>
    </dgm:pt>
    <dgm:pt modelId="{B3B74D60-7371-4195-8287-C8617DDC2944}" type="parTrans" cxnId="{2F4768D5-2377-4AFF-9492-58DDDFBFE5D8}">
      <dgm:prSet/>
      <dgm:spPr/>
      <dgm:t>
        <a:bodyPr/>
        <a:lstStyle/>
        <a:p>
          <a:endParaRPr lang="en-US"/>
        </a:p>
      </dgm:t>
    </dgm:pt>
    <dgm:pt modelId="{CF617EC3-21D3-45D4-9B38-D241D9C68631}" type="sibTrans" cxnId="{2F4768D5-2377-4AFF-9492-58DDDFBFE5D8}">
      <dgm:prSet/>
      <dgm:spPr/>
      <dgm:t>
        <a:bodyPr/>
        <a:lstStyle/>
        <a:p>
          <a:endParaRPr lang="en-US"/>
        </a:p>
      </dgm:t>
    </dgm:pt>
    <dgm:pt modelId="{A3DC14BE-8ADE-4991-8C59-C844D33DBA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Legal request for server contents (logs, users, messages)</a:t>
          </a:r>
        </a:p>
      </dgm:t>
    </dgm:pt>
    <dgm:pt modelId="{6D508560-3D81-41F8-B430-58483418168D}" type="parTrans" cxnId="{2867395A-C054-48AA-B404-0FAB7B71BA92}">
      <dgm:prSet/>
      <dgm:spPr/>
      <dgm:t>
        <a:bodyPr/>
        <a:lstStyle/>
        <a:p>
          <a:endParaRPr lang="en-US"/>
        </a:p>
      </dgm:t>
    </dgm:pt>
    <dgm:pt modelId="{D26576FB-1E52-4010-9397-9D117A88CD76}" type="sibTrans" cxnId="{2867395A-C054-48AA-B404-0FAB7B71BA92}">
      <dgm:prSet/>
      <dgm:spPr/>
      <dgm:t>
        <a:bodyPr/>
        <a:lstStyle/>
        <a:p>
          <a:endParaRPr lang="en-US"/>
        </a:p>
      </dgm:t>
    </dgm:pt>
    <dgm:pt modelId="{002AAFEE-BE9F-4141-A95D-6A4E119E69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logging</a:t>
          </a:r>
        </a:p>
      </dgm:t>
    </dgm:pt>
    <dgm:pt modelId="{28D3B5E6-7B6F-4589-8BCD-47364F93285F}" type="parTrans" cxnId="{1332A836-B25E-4430-8DFA-5D5E71247F30}">
      <dgm:prSet/>
      <dgm:spPr/>
      <dgm:t>
        <a:bodyPr/>
        <a:lstStyle/>
        <a:p>
          <a:endParaRPr lang="en-US"/>
        </a:p>
      </dgm:t>
    </dgm:pt>
    <dgm:pt modelId="{A43611A8-3B9D-4668-9FCF-9A8B551A5C7E}" type="sibTrans" cxnId="{1332A836-B25E-4430-8DFA-5D5E71247F30}">
      <dgm:prSet/>
      <dgm:spPr/>
      <dgm:t>
        <a:bodyPr/>
        <a:lstStyle/>
        <a:p>
          <a:endParaRPr lang="en-US"/>
        </a:p>
      </dgm:t>
    </dgm:pt>
    <dgm:pt modelId="{9AED467D-76E0-4DB8-9C20-2E14C1B922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user information beyond public key</a:t>
          </a:r>
        </a:p>
      </dgm:t>
    </dgm:pt>
    <dgm:pt modelId="{5494A1CF-C19D-4CAD-AE6E-B036BD45251C}" type="parTrans" cxnId="{32ACA263-4FA9-4A0F-8AB1-D7C8523A904C}">
      <dgm:prSet/>
      <dgm:spPr/>
      <dgm:t>
        <a:bodyPr/>
        <a:lstStyle/>
        <a:p>
          <a:endParaRPr lang="en-US"/>
        </a:p>
      </dgm:t>
    </dgm:pt>
    <dgm:pt modelId="{413DE8BE-B16E-48E2-B5AC-5F2DBE58528E}" type="sibTrans" cxnId="{32ACA263-4FA9-4A0F-8AB1-D7C8523A904C}">
      <dgm:prSet/>
      <dgm:spPr/>
      <dgm:t>
        <a:bodyPr/>
        <a:lstStyle/>
        <a:p>
          <a:endParaRPr lang="en-US"/>
        </a:p>
      </dgm:t>
    </dgm:pt>
    <dgm:pt modelId="{D0BCBEF8-A254-46C7-92FD-F810152535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Messages can be configured to be deleted from server after delivery</a:t>
          </a:r>
        </a:p>
      </dgm:t>
    </dgm:pt>
    <dgm:pt modelId="{87A8CFCF-87D8-4AB4-A554-B0132758DAC5}" type="parTrans" cxnId="{72280AA7-C34E-4223-8AC0-928DBBA75661}">
      <dgm:prSet/>
      <dgm:spPr/>
      <dgm:t>
        <a:bodyPr/>
        <a:lstStyle/>
        <a:p>
          <a:endParaRPr lang="en-US"/>
        </a:p>
      </dgm:t>
    </dgm:pt>
    <dgm:pt modelId="{6A3C6FE2-E0AE-4D95-9DBF-F7672B27EA7E}" type="sibTrans" cxnId="{72280AA7-C34E-4223-8AC0-928DBBA75661}">
      <dgm:prSet/>
      <dgm:spPr/>
      <dgm:t>
        <a:bodyPr/>
        <a:lstStyle/>
        <a:p>
          <a:endParaRPr lang="en-US"/>
        </a:p>
      </dgm:t>
    </dgm:pt>
    <dgm:pt modelId="{2C102413-1E2D-44ED-A6FF-997B09438FBA}" type="pres">
      <dgm:prSet presAssocID="{D8AAB53D-B1BE-4D72-9E7E-D209B168A58F}" presName="root" presStyleCnt="0">
        <dgm:presLayoutVars>
          <dgm:dir/>
          <dgm:resizeHandles val="exact"/>
        </dgm:presLayoutVars>
      </dgm:prSet>
      <dgm:spPr/>
    </dgm:pt>
    <dgm:pt modelId="{0FD78A9B-0DAA-4E7A-AFF6-461253071F3A}" type="pres">
      <dgm:prSet presAssocID="{B7CD49E3-FE7C-431F-B793-F13B5DE1CBA7}" presName="compNode" presStyleCnt="0"/>
      <dgm:spPr/>
    </dgm:pt>
    <dgm:pt modelId="{55C44853-CD69-49EC-96C8-08D84949457C}" type="pres">
      <dgm:prSet presAssocID="{B7CD49E3-FE7C-431F-B793-F13B5DE1CBA7}" presName="bgRect" presStyleLbl="bgShp" presStyleIdx="0" presStyleCnt="4"/>
      <dgm:spPr/>
    </dgm:pt>
    <dgm:pt modelId="{D8235275-1708-4EC6-B9CD-5EF918BEC08D}" type="pres">
      <dgm:prSet presAssocID="{B7CD49E3-FE7C-431F-B793-F13B5DE1CBA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load from cloud"/>
        </a:ext>
      </dgm:extLst>
    </dgm:pt>
    <dgm:pt modelId="{CB21F008-D885-46F2-9F80-0CBB4464EE16}" type="pres">
      <dgm:prSet presAssocID="{B7CD49E3-FE7C-431F-B793-F13B5DE1CBA7}" presName="spaceRect" presStyleCnt="0"/>
      <dgm:spPr/>
    </dgm:pt>
    <dgm:pt modelId="{38A50CF4-21BD-463B-B9FF-2BEA67F3CBCD}" type="pres">
      <dgm:prSet presAssocID="{B7CD49E3-FE7C-431F-B793-F13B5DE1CBA7}" presName="parTx" presStyleLbl="revTx" presStyleIdx="0" presStyleCnt="8">
        <dgm:presLayoutVars>
          <dgm:chMax val="0"/>
          <dgm:chPref val="0"/>
        </dgm:presLayoutVars>
      </dgm:prSet>
      <dgm:spPr/>
    </dgm:pt>
    <dgm:pt modelId="{BBD7B4A4-59F0-46D3-9294-CBAE3E18DBA4}" type="pres">
      <dgm:prSet presAssocID="{B7CD49E3-FE7C-431F-B793-F13B5DE1CBA7}" presName="desTx" presStyleLbl="revTx" presStyleIdx="1" presStyleCnt="8">
        <dgm:presLayoutVars/>
      </dgm:prSet>
      <dgm:spPr/>
    </dgm:pt>
    <dgm:pt modelId="{2BDAA1AA-8218-4750-87F8-87060F901354}" type="pres">
      <dgm:prSet presAssocID="{6D4C4C5D-E863-4615-8AE8-687E26ADBFD0}" presName="sibTrans" presStyleCnt="0"/>
      <dgm:spPr/>
    </dgm:pt>
    <dgm:pt modelId="{44EF63AC-688A-4CB4-8971-99C2FC526889}" type="pres">
      <dgm:prSet presAssocID="{270C8E99-B8BA-4702-9D86-B4270BFA86BD}" presName="compNode" presStyleCnt="0"/>
      <dgm:spPr/>
    </dgm:pt>
    <dgm:pt modelId="{FD0C8D84-58D1-48CA-BB92-AC7C59BDAB58}" type="pres">
      <dgm:prSet presAssocID="{270C8E99-B8BA-4702-9D86-B4270BFA86BD}" presName="bgRect" presStyleLbl="bgShp" presStyleIdx="1" presStyleCnt="4"/>
      <dgm:spPr/>
    </dgm:pt>
    <dgm:pt modelId="{C1E8327E-1CD6-4E93-9DAF-20DA65B661F1}" type="pres">
      <dgm:prSet presAssocID="{270C8E99-B8BA-4702-9D86-B4270BFA86B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2109352C-863B-4C62-B18F-82FF7017F7F3}" type="pres">
      <dgm:prSet presAssocID="{270C8E99-B8BA-4702-9D86-B4270BFA86BD}" presName="spaceRect" presStyleCnt="0"/>
      <dgm:spPr/>
    </dgm:pt>
    <dgm:pt modelId="{4AFAD040-766C-4DFA-8BDE-7774EFC7A06A}" type="pres">
      <dgm:prSet presAssocID="{270C8E99-B8BA-4702-9D86-B4270BFA86BD}" presName="parTx" presStyleLbl="revTx" presStyleIdx="2" presStyleCnt="8">
        <dgm:presLayoutVars>
          <dgm:chMax val="0"/>
          <dgm:chPref val="0"/>
        </dgm:presLayoutVars>
      </dgm:prSet>
      <dgm:spPr/>
    </dgm:pt>
    <dgm:pt modelId="{2F84A0A2-EEF3-4660-91F1-557302EA1FD2}" type="pres">
      <dgm:prSet presAssocID="{270C8E99-B8BA-4702-9D86-B4270BFA86BD}" presName="desTx" presStyleLbl="revTx" presStyleIdx="3" presStyleCnt="8">
        <dgm:presLayoutVars/>
      </dgm:prSet>
      <dgm:spPr/>
    </dgm:pt>
    <dgm:pt modelId="{1F87B48B-F2FF-4515-B8CE-57F8058ADD2D}" type="pres">
      <dgm:prSet presAssocID="{8F58CED9-7D85-4666-805C-4FAD712C9083}" presName="sibTrans" presStyleCnt="0"/>
      <dgm:spPr/>
    </dgm:pt>
    <dgm:pt modelId="{DAB51244-6249-48CE-8094-1526E10A1622}" type="pres">
      <dgm:prSet presAssocID="{7CDF7551-CB66-40D8-93D4-C65106FB948E}" presName="compNode" presStyleCnt="0"/>
      <dgm:spPr/>
    </dgm:pt>
    <dgm:pt modelId="{BCA62276-9E9B-44AE-9D5B-7CE5D86F2BA4}" type="pres">
      <dgm:prSet presAssocID="{7CDF7551-CB66-40D8-93D4-C65106FB948E}" presName="bgRect" presStyleLbl="bgShp" presStyleIdx="2" presStyleCnt="4"/>
      <dgm:spPr/>
    </dgm:pt>
    <dgm:pt modelId="{C52BF971-EC20-40ED-ABF3-4F0D43C077CF}" type="pres">
      <dgm:prSet presAssocID="{7CDF7551-CB66-40D8-93D4-C65106FB948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o hazard"/>
        </a:ext>
      </dgm:extLst>
    </dgm:pt>
    <dgm:pt modelId="{5A87B8B9-A356-44E3-984A-8D354CE41B99}" type="pres">
      <dgm:prSet presAssocID="{7CDF7551-CB66-40D8-93D4-C65106FB948E}" presName="spaceRect" presStyleCnt="0"/>
      <dgm:spPr/>
    </dgm:pt>
    <dgm:pt modelId="{A6A26772-D6C6-42E6-BF70-579CCFC43CCF}" type="pres">
      <dgm:prSet presAssocID="{7CDF7551-CB66-40D8-93D4-C65106FB948E}" presName="parTx" presStyleLbl="revTx" presStyleIdx="4" presStyleCnt="8">
        <dgm:presLayoutVars>
          <dgm:chMax val="0"/>
          <dgm:chPref val="0"/>
        </dgm:presLayoutVars>
      </dgm:prSet>
      <dgm:spPr/>
    </dgm:pt>
    <dgm:pt modelId="{06BF163C-CA58-4607-AB68-D7CA6FB0F5F4}" type="pres">
      <dgm:prSet presAssocID="{7CDF7551-CB66-40D8-93D4-C65106FB948E}" presName="desTx" presStyleLbl="revTx" presStyleIdx="5" presStyleCnt="8">
        <dgm:presLayoutVars/>
      </dgm:prSet>
      <dgm:spPr/>
    </dgm:pt>
    <dgm:pt modelId="{83DE87CD-C0C5-47BA-B847-E893F63A972A}" type="pres">
      <dgm:prSet presAssocID="{E7C39776-CB0A-4AB3-A9A3-2517C46B3647}" presName="sibTrans" presStyleCnt="0"/>
      <dgm:spPr/>
    </dgm:pt>
    <dgm:pt modelId="{85C79CFC-6422-456B-BC9B-811D153AF30D}" type="pres">
      <dgm:prSet presAssocID="{A3DC14BE-8ADE-4991-8C59-C844D33DBA0A}" presName="compNode" presStyleCnt="0"/>
      <dgm:spPr/>
    </dgm:pt>
    <dgm:pt modelId="{27571D54-FA4F-4400-9C4E-36D811308792}" type="pres">
      <dgm:prSet presAssocID="{A3DC14BE-8ADE-4991-8C59-C844D33DBA0A}" presName="bgRect" presStyleLbl="bgShp" presStyleIdx="3" presStyleCnt="4"/>
      <dgm:spPr/>
    </dgm:pt>
    <dgm:pt modelId="{474BE037-EB46-484D-ACA8-24F7F013E197}" type="pres">
      <dgm:prSet presAssocID="{A3DC14BE-8ADE-4991-8C59-C844D33DBA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71239CB-ED1E-40A7-B9EF-43B5C537436C}" type="pres">
      <dgm:prSet presAssocID="{A3DC14BE-8ADE-4991-8C59-C844D33DBA0A}" presName="spaceRect" presStyleCnt="0"/>
      <dgm:spPr/>
    </dgm:pt>
    <dgm:pt modelId="{7DA19F6C-25BD-4F0D-B720-AE927E6F03BE}" type="pres">
      <dgm:prSet presAssocID="{A3DC14BE-8ADE-4991-8C59-C844D33DBA0A}" presName="parTx" presStyleLbl="revTx" presStyleIdx="6" presStyleCnt="8">
        <dgm:presLayoutVars>
          <dgm:chMax val="0"/>
          <dgm:chPref val="0"/>
        </dgm:presLayoutVars>
      </dgm:prSet>
      <dgm:spPr/>
    </dgm:pt>
    <dgm:pt modelId="{0AA969BD-31B6-44DE-A95B-93CF8346D1D9}" type="pres">
      <dgm:prSet presAssocID="{A3DC14BE-8ADE-4991-8C59-C844D33DBA0A}" presName="desTx" presStyleLbl="revTx" presStyleIdx="7" presStyleCnt="8">
        <dgm:presLayoutVars/>
      </dgm:prSet>
      <dgm:spPr/>
    </dgm:pt>
  </dgm:ptLst>
  <dgm:cxnLst>
    <dgm:cxn modelId="{024EF606-AB47-40D1-8557-1A3612F3B4B8}" srcId="{D8AAB53D-B1BE-4D72-9E7E-D209B168A58F}" destId="{B7CD49E3-FE7C-431F-B793-F13B5DE1CBA7}" srcOrd="0" destOrd="0" parTransId="{9E9D0533-7256-4491-8E37-43A0EFF73CB5}" sibTransId="{6D4C4C5D-E863-4615-8AE8-687E26ADBFD0}"/>
    <dgm:cxn modelId="{86A99D0C-05E6-40D1-B7F5-9552D1663E75}" type="presOf" srcId="{7CDF7551-CB66-40D8-93D4-C65106FB948E}" destId="{A6A26772-D6C6-42E6-BF70-579CCFC43CCF}" srcOrd="0" destOrd="0" presId="urn:microsoft.com/office/officeart/2018/2/layout/IconVerticalSolidList"/>
    <dgm:cxn modelId="{9F360F21-2D2E-4146-A0C7-F580669F58A8}" type="presOf" srcId="{9AED467D-76E0-4DB8-9C20-2E14C1B922D6}" destId="{0AA969BD-31B6-44DE-A95B-93CF8346D1D9}" srcOrd="0" destOrd="1" presId="urn:microsoft.com/office/officeart/2018/2/layout/IconVerticalSolidList"/>
    <dgm:cxn modelId="{1332A836-B25E-4430-8DFA-5D5E71247F30}" srcId="{A3DC14BE-8ADE-4991-8C59-C844D33DBA0A}" destId="{002AAFEE-BE9F-4141-A95D-6A4E119E69EC}" srcOrd="0" destOrd="0" parTransId="{28D3B5E6-7B6F-4589-8BCD-47364F93285F}" sibTransId="{A43611A8-3B9D-4668-9FCF-9A8B551A5C7E}"/>
    <dgm:cxn modelId="{324AA437-F291-4091-B1F7-17D52B6A1EA4}" srcId="{270C8E99-B8BA-4702-9D86-B4270BFA86BD}" destId="{EAA0891C-15BF-4CC7-8E41-256FC2BE7420}" srcOrd="0" destOrd="0" parTransId="{37DEA6FD-04C7-42B9-9934-99AE4876446A}" sibTransId="{37C8A7CB-50B4-4E8E-A3F5-0DE0460E86BA}"/>
    <dgm:cxn modelId="{7307E33C-2DF2-41EC-8657-26D51AB87232}" type="presOf" srcId="{D8AAB53D-B1BE-4D72-9E7E-D209B168A58F}" destId="{2C102413-1E2D-44ED-A6FF-997B09438FBA}" srcOrd="0" destOrd="0" presId="urn:microsoft.com/office/officeart/2018/2/layout/IconVerticalSolidList"/>
    <dgm:cxn modelId="{32ACA263-4FA9-4A0F-8AB1-D7C8523A904C}" srcId="{A3DC14BE-8ADE-4991-8C59-C844D33DBA0A}" destId="{9AED467D-76E0-4DB8-9C20-2E14C1B922D6}" srcOrd="1" destOrd="0" parTransId="{5494A1CF-C19D-4CAD-AE6E-B036BD45251C}" sibTransId="{413DE8BE-B16E-48E2-B5AC-5F2DBE58528E}"/>
    <dgm:cxn modelId="{2A969344-EFB1-42CA-B17C-907A911D36AD}" type="presOf" srcId="{002AAFEE-BE9F-4141-A95D-6A4E119E69EC}" destId="{0AA969BD-31B6-44DE-A95B-93CF8346D1D9}" srcOrd="0" destOrd="0" presId="urn:microsoft.com/office/officeart/2018/2/layout/IconVerticalSolidList"/>
    <dgm:cxn modelId="{15766F4A-C76E-4685-A2DC-8FDB01CC8DCD}" type="presOf" srcId="{270C8E99-B8BA-4702-9D86-B4270BFA86BD}" destId="{4AFAD040-766C-4DFA-8BDE-7774EFC7A06A}" srcOrd="0" destOrd="0" presId="urn:microsoft.com/office/officeart/2018/2/layout/IconVerticalSolidList"/>
    <dgm:cxn modelId="{9B47004E-36C2-4CDA-84D2-604BA668E1A7}" type="presOf" srcId="{EAA0891C-15BF-4CC7-8E41-256FC2BE7420}" destId="{2F84A0A2-EEF3-4660-91F1-557302EA1FD2}" srcOrd="0" destOrd="0" presId="urn:microsoft.com/office/officeart/2018/2/layout/IconVerticalSolidList"/>
    <dgm:cxn modelId="{D78AF26F-6319-4F59-BFA5-CD70FC88F942}" type="presOf" srcId="{D0BCBEF8-A254-46C7-92FD-F81015253537}" destId="{0AA969BD-31B6-44DE-A95B-93CF8346D1D9}" srcOrd="0" destOrd="2" presId="urn:microsoft.com/office/officeart/2018/2/layout/IconVerticalSolidList"/>
    <dgm:cxn modelId="{2867395A-C054-48AA-B404-0FAB7B71BA92}" srcId="{D8AAB53D-B1BE-4D72-9E7E-D209B168A58F}" destId="{A3DC14BE-8ADE-4991-8C59-C844D33DBA0A}" srcOrd="3" destOrd="0" parTransId="{6D508560-3D81-41F8-B430-58483418168D}" sibTransId="{D26576FB-1E52-4010-9397-9D117A88CD76}"/>
    <dgm:cxn modelId="{B784A05A-2DB5-40D5-B527-8A9009B0D4B8}" type="presOf" srcId="{34AADC00-6BF9-4430-B13B-CFE0CAA95ED6}" destId="{06BF163C-CA58-4607-AB68-D7CA6FB0F5F4}" srcOrd="0" destOrd="0" presId="urn:microsoft.com/office/officeart/2018/2/layout/IconVerticalSolidList"/>
    <dgm:cxn modelId="{9923E67A-8566-4B64-A86E-9AB9A9C52A32}" srcId="{D8AAB53D-B1BE-4D72-9E7E-D209B168A58F}" destId="{270C8E99-B8BA-4702-9D86-B4270BFA86BD}" srcOrd="1" destOrd="0" parTransId="{3E547867-1E7A-44D6-89FC-7C67B205294A}" sibTransId="{8F58CED9-7D85-4666-805C-4FAD712C9083}"/>
    <dgm:cxn modelId="{F980917E-FC96-4A2A-A862-CC0023C10EB6}" type="presOf" srcId="{A3DC14BE-8ADE-4991-8C59-C844D33DBA0A}" destId="{7DA19F6C-25BD-4F0D-B720-AE927E6F03BE}" srcOrd="0" destOrd="0" presId="urn:microsoft.com/office/officeart/2018/2/layout/IconVerticalSolidList"/>
    <dgm:cxn modelId="{39915989-583F-4593-919C-B4464E4EE070}" type="presOf" srcId="{B7CD49E3-FE7C-431F-B793-F13B5DE1CBA7}" destId="{38A50CF4-21BD-463B-B9FF-2BEA67F3CBCD}" srcOrd="0" destOrd="0" presId="urn:microsoft.com/office/officeart/2018/2/layout/IconVerticalSolidList"/>
    <dgm:cxn modelId="{39944DA1-20EA-4CA0-B39C-0E0746EC2B6A}" type="presOf" srcId="{2EBFB0E9-83D6-41BC-A59F-C43A0E299738}" destId="{BBD7B4A4-59F0-46D3-9294-CBAE3E18DBA4}" srcOrd="0" destOrd="1" presId="urn:microsoft.com/office/officeart/2018/2/layout/IconVerticalSolidList"/>
    <dgm:cxn modelId="{72280AA7-C34E-4223-8AC0-928DBBA75661}" srcId="{A3DC14BE-8ADE-4991-8C59-C844D33DBA0A}" destId="{D0BCBEF8-A254-46C7-92FD-F81015253537}" srcOrd="2" destOrd="0" parTransId="{87A8CFCF-87D8-4AB4-A554-B0132758DAC5}" sibTransId="{6A3C6FE2-E0AE-4D95-9DBF-F7672B27EA7E}"/>
    <dgm:cxn modelId="{E9C4BACB-C97B-49BD-8A72-B360A756254D}" srcId="{B7CD49E3-FE7C-431F-B793-F13B5DE1CBA7}" destId="{2EBFB0E9-83D6-41BC-A59F-C43A0E299738}" srcOrd="1" destOrd="0" parTransId="{C1CD0B02-02DE-4F08-8520-D1F602FE3C47}" sibTransId="{E428F878-2190-4748-8EF0-AF842CC09B1D}"/>
    <dgm:cxn modelId="{2F4768D5-2377-4AFF-9492-58DDDFBFE5D8}" srcId="{7CDF7551-CB66-40D8-93D4-C65106FB948E}" destId="{34AADC00-6BF9-4430-B13B-CFE0CAA95ED6}" srcOrd="0" destOrd="0" parTransId="{B3B74D60-7371-4195-8287-C8617DDC2944}" sibTransId="{CF617EC3-21D3-45D4-9B38-D241D9C68631}"/>
    <dgm:cxn modelId="{377EA3E5-C67B-4516-BF0E-D18C482138D3}" srcId="{D8AAB53D-B1BE-4D72-9E7E-D209B168A58F}" destId="{7CDF7551-CB66-40D8-93D4-C65106FB948E}" srcOrd="2" destOrd="0" parTransId="{5BA0B22E-235E-48EB-81DE-C0866FFCC6E2}" sibTransId="{E7C39776-CB0A-4AB3-A9A3-2517C46B3647}"/>
    <dgm:cxn modelId="{64561BEE-43D7-43BE-AA0B-6B85C9A9CA6B}" srcId="{B7CD49E3-FE7C-431F-B793-F13B5DE1CBA7}" destId="{65126833-3E6C-44AD-961E-053A600B8029}" srcOrd="0" destOrd="0" parTransId="{ED131D01-7FC5-46A2-9045-2A1FD525005D}" sibTransId="{FE9D5991-4F64-473C-87D8-C22ED2BB3CE1}"/>
    <dgm:cxn modelId="{E0CE08FB-8BB0-4F69-AA9F-C4217E9B48D4}" type="presOf" srcId="{65126833-3E6C-44AD-961E-053A600B8029}" destId="{BBD7B4A4-59F0-46D3-9294-CBAE3E18DBA4}" srcOrd="0" destOrd="0" presId="urn:microsoft.com/office/officeart/2018/2/layout/IconVerticalSolidList"/>
    <dgm:cxn modelId="{91742CE2-BF0F-47EB-A285-32F38C02D043}" type="presParOf" srcId="{2C102413-1E2D-44ED-A6FF-997B09438FBA}" destId="{0FD78A9B-0DAA-4E7A-AFF6-461253071F3A}" srcOrd="0" destOrd="0" presId="urn:microsoft.com/office/officeart/2018/2/layout/IconVerticalSolidList"/>
    <dgm:cxn modelId="{56800C18-FB2D-4A34-80DD-51C48EEAFBBD}" type="presParOf" srcId="{0FD78A9B-0DAA-4E7A-AFF6-461253071F3A}" destId="{55C44853-CD69-49EC-96C8-08D84949457C}" srcOrd="0" destOrd="0" presId="urn:microsoft.com/office/officeart/2018/2/layout/IconVerticalSolidList"/>
    <dgm:cxn modelId="{4DA8C6B1-1E98-4A11-85D0-21642CF8E91F}" type="presParOf" srcId="{0FD78A9B-0DAA-4E7A-AFF6-461253071F3A}" destId="{D8235275-1708-4EC6-B9CD-5EF918BEC08D}" srcOrd="1" destOrd="0" presId="urn:microsoft.com/office/officeart/2018/2/layout/IconVerticalSolidList"/>
    <dgm:cxn modelId="{E7B5F349-7060-4637-8608-DC810199ADBE}" type="presParOf" srcId="{0FD78A9B-0DAA-4E7A-AFF6-461253071F3A}" destId="{CB21F008-D885-46F2-9F80-0CBB4464EE16}" srcOrd="2" destOrd="0" presId="urn:microsoft.com/office/officeart/2018/2/layout/IconVerticalSolidList"/>
    <dgm:cxn modelId="{22F100BA-A571-4D59-87D0-AD5B67477BC8}" type="presParOf" srcId="{0FD78A9B-0DAA-4E7A-AFF6-461253071F3A}" destId="{38A50CF4-21BD-463B-B9FF-2BEA67F3CBCD}" srcOrd="3" destOrd="0" presId="urn:microsoft.com/office/officeart/2018/2/layout/IconVerticalSolidList"/>
    <dgm:cxn modelId="{A54A0CF9-0D29-4DFF-8C2E-8B1ED3D9B415}" type="presParOf" srcId="{0FD78A9B-0DAA-4E7A-AFF6-461253071F3A}" destId="{BBD7B4A4-59F0-46D3-9294-CBAE3E18DBA4}" srcOrd="4" destOrd="0" presId="urn:microsoft.com/office/officeart/2018/2/layout/IconVerticalSolidList"/>
    <dgm:cxn modelId="{4032FF1F-C6FE-4C18-BC5D-1B165758D82B}" type="presParOf" srcId="{2C102413-1E2D-44ED-A6FF-997B09438FBA}" destId="{2BDAA1AA-8218-4750-87F8-87060F901354}" srcOrd="1" destOrd="0" presId="urn:microsoft.com/office/officeart/2018/2/layout/IconVerticalSolidList"/>
    <dgm:cxn modelId="{D0F9FF29-1C3B-4B74-97F9-68A0C001863D}" type="presParOf" srcId="{2C102413-1E2D-44ED-A6FF-997B09438FBA}" destId="{44EF63AC-688A-4CB4-8971-99C2FC526889}" srcOrd="2" destOrd="0" presId="urn:microsoft.com/office/officeart/2018/2/layout/IconVerticalSolidList"/>
    <dgm:cxn modelId="{D5969A18-DA79-4C9D-93CD-A355B0175439}" type="presParOf" srcId="{44EF63AC-688A-4CB4-8971-99C2FC526889}" destId="{FD0C8D84-58D1-48CA-BB92-AC7C59BDAB58}" srcOrd="0" destOrd="0" presId="urn:microsoft.com/office/officeart/2018/2/layout/IconVerticalSolidList"/>
    <dgm:cxn modelId="{6D98224B-57AA-453D-B206-9EF17AF0CD5C}" type="presParOf" srcId="{44EF63AC-688A-4CB4-8971-99C2FC526889}" destId="{C1E8327E-1CD6-4E93-9DAF-20DA65B661F1}" srcOrd="1" destOrd="0" presId="urn:microsoft.com/office/officeart/2018/2/layout/IconVerticalSolidList"/>
    <dgm:cxn modelId="{20E90878-F1B9-4448-AB58-AC107977DAFF}" type="presParOf" srcId="{44EF63AC-688A-4CB4-8971-99C2FC526889}" destId="{2109352C-863B-4C62-B18F-82FF7017F7F3}" srcOrd="2" destOrd="0" presId="urn:microsoft.com/office/officeart/2018/2/layout/IconVerticalSolidList"/>
    <dgm:cxn modelId="{38DF8C1F-D069-4B59-A517-8F1472CBDA5B}" type="presParOf" srcId="{44EF63AC-688A-4CB4-8971-99C2FC526889}" destId="{4AFAD040-766C-4DFA-8BDE-7774EFC7A06A}" srcOrd="3" destOrd="0" presId="urn:microsoft.com/office/officeart/2018/2/layout/IconVerticalSolidList"/>
    <dgm:cxn modelId="{6E702B93-0E11-432D-9A67-35D1027E5348}" type="presParOf" srcId="{44EF63AC-688A-4CB4-8971-99C2FC526889}" destId="{2F84A0A2-EEF3-4660-91F1-557302EA1FD2}" srcOrd="4" destOrd="0" presId="urn:microsoft.com/office/officeart/2018/2/layout/IconVerticalSolidList"/>
    <dgm:cxn modelId="{27AF6162-DB21-4AD3-BFA9-A54BE2457E00}" type="presParOf" srcId="{2C102413-1E2D-44ED-A6FF-997B09438FBA}" destId="{1F87B48B-F2FF-4515-B8CE-57F8058ADD2D}" srcOrd="3" destOrd="0" presId="urn:microsoft.com/office/officeart/2018/2/layout/IconVerticalSolidList"/>
    <dgm:cxn modelId="{163C66F6-DA6F-4412-9A70-40275D418663}" type="presParOf" srcId="{2C102413-1E2D-44ED-A6FF-997B09438FBA}" destId="{DAB51244-6249-48CE-8094-1526E10A1622}" srcOrd="4" destOrd="0" presId="urn:microsoft.com/office/officeart/2018/2/layout/IconVerticalSolidList"/>
    <dgm:cxn modelId="{967C666B-8D82-4B78-9D21-4088C29337EB}" type="presParOf" srcId="{DAB51244-6249-48CE-8094-1526E10A1622}" destId="{BCA62276-9E9B-44AE-9D5B-7CE5D86F2BA4}" srcOrd="0" destOrd="0" presId="urn:microsoft.com/office/officeart/2018/2/layout/IconVerticalSolidList"/>
    <dgm:cxn modelId="{DE053F69-716A-4863-A30F-3AE27EFE7500}" type="presParOf" srcId="{DAB51244-6249-48CE-8094-1526E10A1622}" destId="{C52BF971-EC20-40ED-ABF3-4F0D43C077CF}" srcOrd="1" destOrd="0" presId="urn:microsoft.com/office/officeart/2018/2/layout/IconVerticalSolidList"/>
    <dgm:cxn modelId="{4CA93BAF-24FB-431E-864F-485A5FABF89F}" type="presParOf" srcId="{DAB51244-6249-48CE-8094-1526E10A1622}" destId="{5A87B8B9-A356-44E3-984A-8D354CE41B99}" srcOrd="2" destOrd="0" presId="urn:microsoft.com/office/officeart/2018/2/layout/IconVerticalSolidList"/>
    <dgm:cxn modelId="{7C925D6A-48B8-4702-AEEF-EAA24E333E9B}" type="presParOf" srcId="{DAB51244-6249-48CE-8094-1526E10A1622}" destId="{A6A26772-D6C6-42E6-BF70-579CCFC43CCF}" srcOrd="3" destOrd="0" presId="urn:microsoft.com/office/officeart/2018/2/layout/IconVerticalSolidList"/>
    <dgm:cxn modelId="{90F5C7BA-B101-4E6D-9C22-D38F98DA1AC9}" type="presParOf" srcId="{DAB51244-6249-48CE-8094-1526E10A1622}" destId="{06BF163C-CA58-4607-AB68-D7CA6FB0F5F4}" srcOrd="4" destOrd="0" presId="urn:microsoft.com/office/officeart/2018/2/layout/IconVerticalSolidList"/>
    <dgm:cxn modelId="{E002C5EC-38B3-408D-B83C-75966CFE9981}" type="presParOf" srcId="{2C102413-1E2D-44ED-A6FF-997B09438FBA}" destId="{83DE87CD-C0C5-47BA-B847-E893F63A972A}" srcOrd="5" destOrd="0" presId="urn:microsoft.com/office/officeart/2018/2/layout/IconVerticalSolidList"/>
    <dgm:cxn modelId="{E164598E-D4B0-4487-B8F1-7D87395C653C}" type="presParOf" srcId="{2C102413-1E2D-44ED-A6FF-997B09438FBA}" destId="{85C79CFC-6422-456B-BC9B-811D153AF30D}" srcOrd="6" destOrd="0" presId="urn:microsoft.com/office/officeart/2018/2/layout/IconVerticalSolidList"/>
    <dgm:cxn modelId="{D9E5B9F2-C130-4F88-B154-5BF856BA2795}" type="presParOf" srcId="{85C79CFC-6422-456B-BC9B-811D153AF30D}" destId="{27571D54-FA4F-4400-9C4E-36D811308792}" srcOrd="0" destOrd="0" presId="urn:microsoft.com/office/officeart/2018/2/layout/IconVerticalSolidList"/>
    <dgm:cxn modelId="{13EF9C93-26DE-463F-B6B1-E00029DEDFDE}" type="presParOf" srcId="{85C79CFC-6422-456B-BC9B-811D153AF30D}" destId="{474BE037-EB46-484D-ACA8-24F7F013E197}" srcOrd="1" destOrd="0" presId="urn:microsoft.com/office/officeart/2018/2/layout/IconVerticalSolidList"/>
    <dgm:cxn modelId="{E4A7423B-AA1D-4A01-A0DB-ED26BD3828EE}" type="presParOf" srcId="{85C79CFC-6422-456B-BC9B-811D153AF30D}" destId="{D71239CB-ED1E-40A7-B9EF-43B5C537436C}" srcOrd="2" destOrd="0" presId="urn:microsoft.com/office/officeart/2018/2/layout/IconVerticalSolidList"/>
    <dgm:cxn modelId="{5863BD93-4D4E-43EE-822A-8F5F73568A29}" type="presParOf" srcId="{85C79CFC-6422-456B-BC9B-811D153AF30D}" destId="{7DA19F6C-25BD-4F0D-B720-AE927E6F03BE}" srcOrd="3" destOrd="0" presId="urn:microsoft.com/office/officeart/2018/2/layout/IconVerticalSolidList"/>
    <dgm:cxn modelId="{4CE80B6C-ED13-4951-A313-454A3AD83079}" type="presParOf" srcId="{85C79CFC-6422-456B-BC9B-811D153AF30D}" destId="{0AA969BD-31B6-44DE-A95B-93CF8346D1D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D4C7BA-2116-4EEB-B388-86F1CFBE28B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E9D93D0-4EBD-45A8-9D2A-6192FEE7AB35}">
      <dgm:prSet/>
      <dgm:spPr/>
      <dgm:t>
        <a:bodyPr/>
        <a:lstStyle/>
        <a:p>
          <a:pPr>
            <a:defRPr b="1"/>
          </a:pPr>
          <a:r>
            <a:rPr lang="en-US"/>
            <a:t>Client</a:t>
          </a:r>
        </a:p>
      </dgm:t>
    </dgm:pt>
    <dgm:pt modelId="{D38DB273-78E5-40D5-8598-B21CE216C65F}" type="parTrans" cxnId="{D9ADFB5A-6F47-4C19-8E03-BF1C7A452270}">
      <dgm:prSet/>
      <dgm:spPr/>
      <dgm:t>
        <a:bodyPr/>
        <a:lstStyle/>
        <a:p>
          <a:endParaRPr lang="en-US"/>
        </a:p>
      </dgm:t>
    </dgm:pt>
    <dgm:pt modelId="{BFF23859-3887-41B1-8576-CE954C94CB07}" type="sibTrans" cxnId="{D9ADFB5A-6F47-4C19-8E03-BF1C7A452270}">
      <dgm:prSet/>
      <dgm:spPr/>
      <dgm:t>
        <a:bodyPr/>
        <a:lstStyle/>
        <a:p>
          <a:endParaRPr lang="en-US"/>
        </a:p>
      </dgm:t>
    </dgm:pt>
    <dgm:pt modelId="{8D9083D9-D0B3-4C73-9DF4-9EE749F89C41}">
      <dgm:prSet/>
      <dgm:spPr/>
      <dgm:t>
        <a:bodyPr/>
        <a:lstStyle/>
        <a:p>
          <a:r>
            <a:rPr lang="en-US"/>
            <a:t>Emulated iOS/Android phones</a:t>
          </a:r>
        </a:p>
      </dgm:t>
    </dgm:pt>
    <dgm:pt modelId="{43AAC583-9423-4BB2-809B-F1B4D752F141}" type="parTrans" cxnId="{B47EFDC6-65EE-44F1-9D03-83D716AB0421}">
      <dgm:prSet/>
      <dgm:spPr/>
      <dgm:t>
        <a:bodyPr/>
        <a:lstStyle/>
        <a:p>
          <a:endParaRPr lang="en-US"/>
        </a:p>
      </dgm:t>
    </dgm:pt>
    <dgm:pt modelId="{3D7406C1-2396-46F8-84CC-C28AAF5DA165}" type="sibTrans" cxnId="{B47EFDC6-65EE-44F1-9D03-83D716AB0421}">
      <dgm:prSet/>
      <dgm:spPr/>
      <dgm:t>
        <a:bodyPr/>
        <a:lstStyle/>
        <a:p>
          <a:endParaRPr lang="en-US"/>
        </a:p>
      </dgm:t>
    </dgm:pt>
    <dgm:pt modelId="{8D47C900-766D-4EAE-8C00-3E677D1411B6}">
      <dgm:prSet/>
      <dgm:spPr/>
      <dgm:t>
        <a:bodyPr/>
        <a:lstStyle/>
        <a:p>
          <a:r>
            <a:rPr lang="en-US"/>
            <a:t>Actual Phones</a:t>
          </a:r>
        </a:p>
      </dgm:t>
    </dgm:pt>
    <dgm:pt modelId="{9EFD8549-8F92-428A-B541-86DF38948ED9}" type="parTrans" cxnId="{0CD1B0D6-00CB-47C7-8CC2-77BF0006151F}">
      <dgm:prSet/>
      <dgm:spPr/>
      <dgm:t>
        <a:bodyPr/>
        <a:lstStyle/>
        <a:p>
          <a:endParaRPr lang="en-US"/>
        </a:p>
      </dgm:t>
    </dgm:pt>
    <dgm:pt modelId="{A04B0A48-726D-43A2-B137-0F455698AA18}" type="sibTrans" cxnId="{0CD1B0D6-00CB-47C7-8CC2-77BF0006151F}">
      <dgm:prSet/>
      <dgm:spPr/>
      <dgm:t>
        <a:bodyPr/>
        <a:lstStyle/>
        <a:p>
          <a:endParaRPr lang="en-US"/>
        </a:p>
      </dgm:t>
    </dgm:pt>
    <dgm:pt modelId="{17AE45E3-4240-48A7-99E0-942717A4D1C8}">
      <dgm:prSet/>
      <dgm:spPr/>
      <dgm:t>
        <a:bodyPr/>
        <a:lstStyle/>
        <a:p>
          <a:pPr>
            <a:defRPr b="1"/>
          </a:pPr>
          <a:r>
            <a:rPr lang="en-US"/>
            <a:t>Server</a:t>
          </a:r>
        </a:p>
      </dgm:t>
    </dgm:pt>
    <dgm:pt modelId="{AB37B1AA-50E0-4CE6-B3A1-93326AC07ECE}" type="parTrans" cxnId="{01D15D93-D957-4101-9B81-E15E4528571B}">
      <dgm:prSet/>
      <dgm:spPr/>
      <dgm:t>
        <a:bodyPr/>
        <a:lstStyle/>
        <a:p>
          <a:endParaRPr lang="en-US"/>
        </a:p>
      </dgm:t>
    </dgm:pt>
    <dgm:pt modelId="{82ED8694-ED1E-4DF5-AFDE-363078513DDD}" type="sibTrans" cxnId="{01D15D93-D957-4101-9B81-E15E4528571B}">
      <dgm:prSet/>
      <dgm:spPr/>
      <dgm:t>
        <a:bodyPr/>
        <a:lstStyle/>
        <a:p>
          <a:endParaRPr lang="en-US"/>
        </a:p>
      </dgm:t>
    </dgm:pt>
    <dgm:pt modelId="{F7D24310-A834-4E3E-A6AF-0514CB72B80B}">
      <dgm:prSet/>
      <dgm:spPr/>
      <dgm:t>
        <a:bodyPr/>
        <a:lstStyle/>
        <a:p>
          <a:r>
            <a:rPr lang="en-US"/>
            <a:t>Development environment</a:t>
          </a:r>
        </a:p>
      </dgm:t>
    </dgm:pt>
    <dgm:pt modelId="{4CA127F1-F32A-463B-83B6-EC91AAB24C1C}" type="parTrans" cxnId="{746B0899-55CF-4A3E-B474-75EE8AB45896}">
      <dgm:prSet/>
      <dgm:spPr/>
      <dgm:t>
        <a:bodyPr/>
        <a:lstStyle/>
        <a:p>
          <a:endParaRPr lang="en-US"/>
        </a:p>
      </dgm:t>
    </dgm:pt>
    <dgm:pt modelId="{15A17595-67EF-444C-BE95-0E1F706619EB}" type="sibTrans" cxnId="{746B0899-55CF-4A3E-B474-75EE8AB45896}">
      <dgm:prSet/>
      <dgm:spPr/>
      <dgm:t>
        <a:bodyPr/>
        <a:lstStyle/>
        <a:p>
          <a:endParaRPr lang="en-US"/>
        </a:p>
      </dgm:t>
    </dgm:pt>
    <dgm:pt modelId="{66B252F7-D8B3-40D5-82D2-4B01EB069FF4}">
      <dgm:prSet/>
      <dgm:spPr/>
      <dgm:t>
        <a:bodyPr/>
        <a:lstStyle/>
        <a:p>
          <a:r>
            <a:rPr lang="en-US"/>
            <a:t>Unit tests </a:t>
          </a:r>
        </a:p>
      </dgm:t>
    </dgm:pt>
    <dgm:pt modelId="{D5EE3F99-4DF2-4AC5-B342-FFE6693A796D}" type="parTrans" cxnId="{8EDF3D0E-30BF-49EB-8851-A82AFC17BACE}">
      <dgm:prSet/>
      <dgm:spPr/>
      <dgm:t>
        <a:bodyPr/>
        <a:lstStyle/>
        <a:p>
          <a:endParaRPr lang="en-US"/>
        </a:p>
      </dgm:t>
    </dgm:pt>
    <dgm:pt modelId="{BE351EA3-1BAC-4565-8839-8F2640003926}" type="sibTrans" cxnId="{8EDF3D0E-30BF-49EB-8851-A82AFC17BACE}">
      <dgm:prSet/>
      <dgm:spPr/>
      <dgm:t>
        <a:bodyPr/>
        <a:lstStyle/>
        <a:p>
          <a:endParaRPr lang="en-US"/>
        </a:p>
      </dgm:t>
    </dgm:pt>
    <dgm:pt modelId="{CCEB8226-59D7-4B5D-95A3-E5A69CF1E521}" type="pres">
      <dgm:prSet presAssocID="{E5D4C7BA-2116-4EEB-B388-86F1CFBE28B9}" presName="root" presStyleCnt="0">
        <dgm:presLayoutVars>
          <dgm:dir/>
          <dgm:resizeHandles val="exact"/>
        </dgm:presLayoutVars>
      </dgm:prSet>
      <dgm:spPr/>
    </dgm:pt>
    <dgm:pt modelId="{143A87C0-C590-4A54-8696-80D938447AD2}" type="pres">
      <dgm:prSet presAssocID="{6E9D93D0-4EBD-45A8-9D2A-6192FEE7AB35}" presName="compNode" presStyleCnt="0"/>
      <dgm:spPr/>
    </dgm:pt>
    <dgm:pt modelId="{99AD135B-86EA-48DB-800C-9D4307B2ECF1}" type="pres">
      <dgm:prSet presAssocID="{6E9D93D0-4EBD-45A8-9D2A-6192FEE7AB3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41A73110-5BFA-4E68-BC60-2D83F7F4D0AD}" type="pres">
      <dgm:prSet presAssocID="{6E9D93D0-4EBD-45A8-9D2A-6192FEE7AB35}" presName="iconSpace" presStyleCnt="0"/>
      <dgm:spPr/>
    </dgm:pt>
    <dgm:pt modelId="{75066044-1B2C-4EB0-B4D8-85D83BBD8D3F}" type="pres">
      <dgm:prSet presAssocID="{6E9D93D0-4EBD-45A8-9D2A-6192FEE7AB35}" presName="parTx" presStyleLbl="revTx" presStyleIdx="0" presStyleCnt="4">
        <dgm:presLayoutVars>
          <dgm:chMax val="0"/>
          <dgm:chPref val="0"/>
        </dgm:presLayoutVars>
      </dgm:prSet>
      <dgm:spPr/>
    </dgm:pt>
    <dgm:pt modelId="{6F4FE295-0812-4D4C-ABFE-D4415E73C1E1}" type="pres">
      <dgm:prSet presAssocID="{6E9D93D0-4EBD-45A8-9D2A-6192FEE7AB35}" presName="txSpace" presStyleCnt="0"/>
      <dgm:spPr/>
    </dgm:pt>
    <dgm:pt modelId="{6C12AE3F-DE61-46FF-8EA7-13877569B18D}" type="pres">
      <dgm:prSet presAssocID="{6E9D93D0-4EBD-45A8-9D2A-6192FEE7AB35}" presName="desTx" presStyleLbl="revTx" presStyleIdx="1" presStyleCnt="4">
        <dgm:presLayoutVars/>
      </dgm:prSet>
      <dgm:spPr/>
    </dgm:pt>
    <dgm:pt modelId="{8EBEEF8F-5ACF-4552-815F-6A735C01DC21}" type="pres">
      <dgm:prSet presAssocID="{BFF23859-3887-41B1-8576-CE954C94CB07}" presName="sibTrans" presStyleCnt="0"/>
      <dgm:spPr/>
    </dgm:pt>
    <dgm:pt modelId="{D0CDB1C2-23CA-48B3-9168-777D1AE19059}" type="pres">
      <dgm:prSet presAssocID="{17AE45E3-4240-48A7-99E0-942717A4D1C8}" presName="compNode" presStyleCnt="0"/>
      <dgm:spPr/>
    </dgm:pt>
    <dgm:pt modelId="{D78CDD2C-71FB-4977-928E-883C355241D8}" type="pres">
      <dgm:prSet presAssocID="{17AE45E3-4240-48A7-99E0-942717A4D1C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C1267042-AA1A-4BA5-A073-D351BA389518}" type="pres">
      <dgm:prSet presAssocID="{17AE45E3-4240-48A7-99E0-942717A4D1C8}" presName="iconSpace" presStyleCnt="0"/>
      <dgm:spPr/>
    </dgm:pt>
    <dgm:pt modelId="{54B667D8-BA3E-4740-BD44-ED278FDEB51C}" type="pres">
      <dgm:prSet presAssocID="{17AE45E3-4240-48A7-99E0-942717A4D1C8}" presName="parTx" presStyleLbl="revTx" presStyleIdx="2" presStyleCnt="4">
        <dgm:presLayoutVars>
          <dgm:chMax val="0"/>
          <dgm:chPref val="0"/>
        </dgm:presLayoutVars>
      </dgm:prSet>
      <dgm:spPr/>
    </dgm:pt>
    <dgm:pt modelId="{D191B557-6E08-4897-A97C-47623EB61175}" type="pres">
      <dgm:prSet presAssocID="{17AE45E3-4240-48A7-99E0-942717A4D1C8}" presName="txSpace" presStyleCnt="0"/>
      <dgm:spPr/>
    </dgm:pt>
    <dgm:pt modelId="{20D6F7DF-D618-4A6D-ABA5-CEDC4589F19C}" type="pres">
      <dgm:prSet presAssocID="{17AE45E3-4240-48A7-99E0-942717A4D1C8}" presName="desTx" presStyleLbl="revTx" presStyleIdx="3" presStyleCnt="4">
        <dgm:presLayoutVars/>
      </dgm:prSet>
      <dgm:spPr/>
    </dgm:pt>
  </dgm:ptLst>
  <dgm:cxnLst>
    <dgm:cxn modelId="{8EDF3D0E-30BF-49EB-8851-A82AFC17BACE}" srcId="{17AE45E3-4240-48A7-99E0-942717A4D1C8}" destId="{66B252F7-D8B3-40D5-82D2-4B01EB069FF4}" srcOrd="1" destOrd="0" parTransId="{D5EE3F99-4DF2-4AC5-B342-FFE6693A796D}" sibTransId="{BE351EA3-1BAC-4565-8839-8F2640003926}"/>
    <dgm:cxn modelId="{F784F63A-8E8A-4645-B6DA-F8743F0F917F}" type="presOf" srcId="{F7D24310-A834-4E3E-A6AF-0514CB72B80B}" destId="{20D6F7DF-D618-4A6D-ABA5-CEDC4589F19C}" srcOrd="0" destOrd="0" presId="urn:microsoft.com/office/officeart/2018/5/layout/CenteredIconLabelDescriptionList"/>
    <dgm:cxn modelId="{0F00794E-30CD-450A-AEC0-7D75FD91FD1D}" type="presOf" srcId="{8D47C900-766D-4EAE-8C00-3E677D1411B6}" destId="{6C12AE3F-DE61-46FF-8EA7-13877569B18D}" srcOrd="0" destOrd="1" presId="urn:microsoft.com/office/officeart/2018/5/layout/CenteredIconLabelDescriptionList"/>
    <dgm:cxn modelId="{D9ADFB5A-6F47-4C19-8E03-BF1C7A452270}" srcId="{E5D4C7BA-2116-4EEB-B388-86F1CFBE28B9}" destId="{6E9D93D0-4EBD-45A8-9D2A-6192FEE7AB35}" srcOrd="0" destOrd="0" parTransId="{D38DB273-78E5-40D5-8598-B21CE216C65F}" sibTransId="{BFF23859-3887-41B1-8576-CE954C94CB07}"/>
    <dgm:cxn modelId="{FFD8E87D-D182-4520-847E-B6DF21149982}" type="presOf" srcId="{E5D4C7BA-2116-4EEB-B388-86F1CFBE28B9}" destId="{CCEB8226-59D7-4B5D-95A3-E5A69CF1E521}" srcOrd="0" destOrd="0" presId="urn:microsoft.com/office/officeart/2018/5/layout/CenteredIconLabelDescriptionList"/>
    <dgm:cxn modelId="{01D15D93-D957-4101-9B81-E15E4528571B}" srcId="{E5D4C7BA-2116-4EEB-B388-86F1CFBE28B9}" destId="{17AE45E3-4240-48A7-99E0-942717A4D1C8}" srcOrd="1" destOrd="0" parTransId="{AB37B1AA-50E0-4CE6-B3A1-93326AC07ECE}" sibTransId="{82ED8694-ED1E-4DF5-AFDE-363078513DDD}"/>
    <dgm:cxn modelId="{746B0899-55CF-4A3E-B474-75EE8AB45896}" srcId="{17AE45E3-4240-48A7-99E0-942717A4D1C8}" destId="{F7D24310-A834-4E3E-A6AF-0514CB72B80B}" srcOrd="0" destOrd="0" parTransId="{4CA127F1-F32A-463B-83B6-EC91AAB24C1C}" sibTransId="{15A17595-67EF-444C-BE95-0E1F706619EB}"/>
    <dgm:cxn modelId="{D4D2CFAA-2790-4E51-B7D5-6D31B0CE039E}" type="presOf" srcId="{17AE45E3-4240-48A7-99E0-942717A4D1C8}" destId="{54B667D8-BA3E-4740-BD44-ED278FDEB51C}" srcOrd="0" destOrd="0" presId="urn:microsoft.com/office/officeart/2018/5/layout/CenteredIconLabelDescriptionList"/>
    <dgm:cxn modelId="{25396EB9-9C04-4F6B-A87E-4B20650F5245}" type="presOf" srcId="{6E9D93D0-4EBD-45A8-9D2A-6192FEE7AB35}" destId="{75066044-1B2C-4EB0-B4D8-85D83BBD8D3F}" srcOrd="0" destOrd="0" presId="urn:microsoft.com/office/officeart/2018/5/layout/CenteredIconLabelDescriptionList"/>
    <dgm:cxn modelId="{B47EFDC6-65EE-44F1-9D03-83D716AB0421}" srcId="{6E9D93D0-4EBD-45A8-9D2A-6192FEE7AB35}" destId="{8D9083D9-D0B3-4C73-9DF4-9EE749F89C41}" srcOrd="0" destOrd="0" parTransId="{43AAC583-9423-4BB2-809B-F1B4D752F141}" sibTransId="{3D7406C1-2396-46F8-84CC-C28AAF5DA165}"/>
    <dgm:cxn modelId="{34224ED5-B3A6-4BC6-9BF8-FD0852651FD2}" type="presOf" srcId="{8D9083D9-D0B3-4C73-9DF4-9EE749F89C41}" destId="{6C12AE3F-DE61-46FF-8EA7-13877569B18D}" srcOrd="0" destOrd="0" presId="urn:microsoft.com/office/officeart/2018/5/layout/CenteredIconLabelDescriptionList"/>
    <dgm:cxn modelId="{0CD1B0D6-00CB-47C7-8CC2-77BF0006151F}" srcId="{6E9D93D0-4EBD-45A8-9D2A-6192FEE7AB35}" destId="{8D47C900-766D-4EAE-8C00-3E677D1411B6}" srcOrd="1" destOrd="0" parTransId="{9EFD8549-8F92-428A-B541-86DF38948ED9}" sibTransId="{A04B0A48-726D-43A2-B137-0F455698AA18}"/>
    <dgm:cxn modelId="{2F566EFB-FBBF-425D-8395-77CA94225FED}" type="presOf" srcId="{66B252F7-D8B3-40D5-82D2-4B01EB069FF4}" destId="{20D6F7DF-D618-4A6D-ABA5-CEDC4589F19C}" srcOrd="0" destOrd="1" presId="urn:microsoft.com/office/officeart/2018/5/layout/CenteredIconLabelDescriptionList"/>
    <dgm:cxn modelId="{5DC63B49-43B7-4866-96DB-ECC870754661}" type="presParOf" srcId="{CCEB8226-59D7-4B5D-95A3-E5A69CF1E521}" destId="{143A87C0-C590-4A54-8696-80D938447AD2}" srcOrd="0" destOrd="0" presId="urn:microsoft.com/office/officeart/2018/5/layout/CenteredIconLabelDescriptionList"/>
    <dgm:cxn modelId="{4DFFA568-6582-4322-98CA-0BAD01F72699}" type="presParOf" srcId="{143A87C0-C590-4A54-8696-80D938447AD2}" destId="{99AD135B-86EA-48DB-800C-9D4307B2ECF1}" srcOrd="0" destOrd="0" presId="urn:microsoft.com/office/officeart/2018/5/layout/CenteredIconLabelDescriptionList"/>
    <dgm:cxn modelId="{6C61987A-44EA-4F3F-849D-1DF46F408814}" type="presParOf" srcId="{143A87C0-C590-4A54-8696-80D938447AD2}" destId="{41A73110-5BFA-4E68-BC60-2D83F7F4D0AD}" srcOrd="1" destOrd="0" presId="urn:microsoft.com/office/officeart/2018/5/layout/CenteredIconLabelDescriptionList"/>
    <dgm:cxn modelId="{A8FACA65-87D5-4C14-9CB2-E26EB24C9E08}" type="presParOf" srcId="{143A87C0-C590-4A54-8696-80D938447AD2}" destId="{75066044-1B2C-4EB0-B4D8-85D83BBD8D3F}" srcOrd="2" destOrd="0" presId="urn:microsoft.com/office/officeart/2018/5/layout/CenteredIconLabelDescriptionList"/>
    <dgm:cxn modelId="{CC14AE1D-A541-4466-B185-7F65E871002D}" type="presParOf" srcId="{143A87C0-C590-4A54-8696-80D938447AD2}" destId="{6F4FE295-0812-4D4C-ABFE-D4415E73C1E1}" srcOrd="3" destOrd="0" presId="urn:microsoft.com/office/officeart/2018/5/layout/CenteredIconLabelDescriptionList"/>
    <dgm:cxn modelId="{F4F3AFC1-73C7-4810-9261-0461171EC969}" type="presParOf" srcId="{143A87C0-C590-4A54-8696-80D938447AD2}" destId="{6C12AE3F-DE61-46FF-8EA7-13877569B18D}" srcOrd="4" destOrd="0" presId="urn:microsoft.com/office/officeart/2018/5/layout/CenteredIconLabelDescriptionList"/>
    <dgm:cxn modelId="{F5D76641-C7B7-46C3-8A3E-AC8D22720C5D}" type="presParOf" srcId="{CCEB8226-59D7-4B5D-95A3-E5A69CF1E521}" destId="{8EBEEF8F-5ACF-4552-815F-6A735C01DC21}" srcOrd="1" destOrd="0" presId="urn:microsoft.com/office/officeart/2018/5/layout/CenteredIconLabelDescriptionList"/>
    <dgm:cxn modelId="{8B847AAA-2B89-4D13-ACDC-B58899A70E3A}" type="presParOf" srcId="{CCEB8226-59D7-4B5D-95A3-E5A69CF1E521}" destId="{D0CDB1C2-23CA-48B3-9168-777D1AE19059}" srcOrd="2" destOrd="0" presId="urn:microsoft.com/office/officeart/2018/5/layout/CenteredIconLabelDescriptionList"/>
    <dgm:cxn modelId="{C69461A6-EC3B-4BFC-A5E1-A285C25977D2}" type="presParOf" srcId="{D0CDB1C2-23CA-48B3-9168-777D1AE19059}" destId="{D78CDD2C-71FB-4977-928E-883C355241D8}" srcOrd="0" destOrd="0" presId="urn:microsoft.com/office/officeart/2018/5/layout/CenteredIconLabelDescriptionList"/>
    <dgm:cxn modelId="{93E21B44-853F-4E4F-9A48-738BB07C15F8}" type="presParOf" srcId="{D0CDB1C2-23CA-48B3-9168-777D1AE19059}" destId="{C1267042-AA1A-4BA5-A073-D351BA389518}" srcOrd="1" destOrd="0" presId="urn:microsoft.com/office/officeart/2018/5/layout/CenteredIconLabelDescriptionList"/>
    <dgm:cxn modelId="{76B54235-C73C-4B66-B72A-3024AA53FEAE}" type="presParOf" srcId="{D0CDB1C2-23CA-48B3-9168-777D1AE19059}" destId="{54B667D8-BA3E-4740-BD44-ED278FDEB51C}" srcOrd="2" destOrd="0" presId="urn:microsoft.com/office/officeart/2018/5/layout/CenteredIconLabelDescriptionList"/>
    <dgm:cxn modelId="{BF843949-8E00-4EA6-8DA1-7C98A4C5E3B0}" type="presParOf" srcId="{D0CDB1C2-23CA-48B3-9168-777D1AE19059}" destId="{D191B557-6E08-4897-A97C-47623EB61175}" srcOrd="3" destOrd="0" presId="urn:microsoft.com/office/officeart/2018/5/layout/CenteredIconLabelDescriptionList"/>
    <dgm:cxn modelId="{FAF4A853-7F0A-4F20-8BDC-90985D76406C}" type="presParOf" srcId="{D0CDB1C2-23CA-48B3-9168-777D1AE19059}" destId="{20D6F7DF-D618-4A6D-ABA5-CEDC4589F19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F0C2A-B4C6-46B9-9E41-4D22BDE809D3}">
      <dsp:nvSpPr>
        <dsp:cNvPr id="0" name=""/>
        <dsp:cNvSpPr/>
      </dsp:nvSpPr>
      <dsp:spPr>
        <a:xfrm>
          <a:off x="0" y="2315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2C07E-09FD-4D96-BFBC-F58A0233F21D}">
      <dsp:nvSpPr>
        <dsp:cNvPr id="0" name=""/>
        <dsp:cNvSpPr/>
      </dsp:nvSpPr>
      <dsp:spPr>
        <a:xfrm>
          <a:off x="354965" y="266339"/>
          <a:ext cx="645392" cy="645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32170-E736-462C-BA72-2556E42626F3}">
      <dsp:nvSpPr>
        <dsp:cNvPr id="0" name=""/>
        <dsp:cNvSpPr/>
      </dsp:nvSpPr>
      <dsp:spPr>
        <a:xfrm>
          <a:off x="1355324" y="2315"/>
          <a:ext cx="490577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Key exchange without TCP/IP</a:t>
          </a:r>
        </a:p>
      </dsp:txBody>
      <dsp:txXfrm>
        <a:off x="1355324" y="2315"/>
        <a:ext cx="4905775" cy="1173440"/>
      </dsp:txXfrm>
    </dsp:sp>
    <dsp:sp modelId="{776CD72F-2C6B-4366-8A4A-051A947F9777}">
      <dsp:nvSpPr>
        <dsp:cNvPr id="0" name=""/>
        <dsp:cNvSpPr/>
      </dsp:nvSpPr>
      <dsp:spPr>
        <a:xfrm>
          <a:off x="0" y="1469116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491AB-5D14-4E88-99F6-BC3385011217}">
      <dsp:nvSpPr>
        <dsp:cNvPr id="0" name=""/>
        <dsp:cNvSpPr/>
      </dsp:nvSpPr>
      <dsp:spPr>
        <a:xfrm>
          <a:off x="354965" y="1733140"/>
          <a:ext cx="645392" cy="645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6C3C4-E3F2-43EA-BB31-2A3B876C36F8}">
      <dsp:nvSpPr>
        <dsp:cNvPr id="0" name=""/>
        <dsp:cNvSpPr/>
      </dsp:nvSpPr>
      <dsp:spPr>
        <a:xfrm>
          <a:off x="1355324" y="1469116"/>
          <a:ext cx="281749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Implemented for secure communication. </a:t>
          </a:r>
        </a:p>
      </dsp:txBody>
      <dsp:txXfrm>
        <a:off x="1355324" y="1469116"/>
        <a:ext cx="2817495" cy="1173440"/>
      </dsp:txXfrm>
    </dsp:sp>
    <dsp:sp modelId="{FBD9D963-F362-4198-B016-F6ED1DCC89BC}">
      <dsp:nvSpPr>
        <dsp:cNvPr id="0" name=""/>
        <dsp:cNvSpPr/>
      </dsp:nvSpPr>
      <dsp:spPr>
        <a:xfrm>
          <a:off x="4172819" y="1469116"/>
          <a:ext cx="2088280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No trust in networks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 trust in authorities</a:t>
          </a:r>
        </a:p>
      </dsp:txBody>
      <dsp:txXfrm>
        <a:off x="4172819" y="1469116"/>
        <a:ext cx="2088280" cy="1173440"/>
      </dsp:txXfrm>
    </dsp:sp>
    <dsp:sp modelId="{36213431-82B1-4E64-BC3B-704BC7DED9BF}">
      <dsp:nvSpPr>
        <dsp:cNvPr id="0" name=""/>
        <dsp:cNvSpPr/>
      </dsp:nvSpPr>
      <dsp:spPr>
        <a:xfrm>
          <a:off x="0" y="2935917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EB25C-FACE-435A-AAC6-47B048E8B6A7}">
      <dsp:nvSpPr>
        <dsp:cNvPr id="0" name=""/>
        <dsp:cNvSpPr/>
      </dsp:nvSpPr>
      <dsp:spPr>
        <a:xfrm>
          <a:off x="354965" y="3199941"/>
          <a:ext cx="645392" cy="645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FECB6-3980-4D41-A727-211FEB7908C2}">
      <dsp:nvSpPr>
        <dsp:cNvPr id="0" name=""/>
        <dsp:cNvSpPr/>
      </dsp:nvSpPr>
      <dsp:spPr>
        <a:xfrm>
          <a:off x="1355324" y="2935917"/>
          <a:ext cx="281749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Different from existing platforms</a:t>
          </a:r>
        </a:p>
      </dsp:txBody>
      <dsp:txXfrm>
        <a:off x="1355324" y="2935917"/>
        <a:ext cx="2817495" cy="1173440"/>
      </dsp:txXfrm>
    </dsp:sp>
    <dsp:sp modelId="{00EE9D03-6901-4790-A0A5-F95B201B6E1A}">
      <dsp:nvSpPr>
        <dsp:cNvPr id="0" name=""/>
        <dsp:cNvSpPr/>
      </dsp:nvSpPr>
      <dsp:spPr>
        <a:xfrm>
          <a:off x="4172819" y="2935917"/>
          <a:ext cx="2088280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Keys can’t be intercepted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Ciphers can’t be downgraded</a:t>
          </a:r>
        </a:p>
      </dsp:txBody>
      <dsp:txXfrm>
        <a:off x="4172819" y="2935917"/>
        <a:ext cx="2088280" cy="1173440"/>
      </dsp:txXfrm>
    </dsp:sp>
    <dsp:sp modelId="{7ABE42C5-1C31-490D-B5C9-A147FF36A952}">
      <dsp:nvSpPr>
        <dsp:cNvPr id="0" name=""/>
        <dsp:cNvSpPr/>
      </dsp:nvSpPr>
      <dsp:spPr>
        <a:xfrm>
          <a:off x="0" y="4402718"/>
          <a:ext cx="6261100" cy="11734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84451-1B36-4E63-ACE8-1C732AE76933}">
      <dsp:nvSpPr>
        <dsp:cNvPr id="0" name=""/>
        <dsp:cNvSpPr/>
      </dsp:nvSpPr>
      <dsp:spPr>
        <a:xfrm>
          <a:off x="354965" y="4666742"/>
          <a:ext cx="645392" cy="645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4BD17-972A-4E81-8FDD-F378CC33B0F7}">
      <dsp:nvSpPr>
        <dsp:cNvPr id="0" name=""/>
        <dsp:cNvSpPr/>
      </dsp:nvSpPr>
      <dsp:spPr>
        <a:xfrm>
          <a:off x="1355324" y="4402718"/>
          <a:ext cx="2817495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User-centric privacy</a:t>
          </a:r>
        </a:p>
      </dsp:txBody>
      <dsp:txXfrm>
        <a:off x="1355324" y="4402718"/>
        <a:ext cx="2817495" cy="1173440"/>
      </dsp:txXfrm>
    </dsp:sp>
    <dsp:sp modelId="{9440821B-FAD4-4D54-8999-E2733620ED1C}">
      <dsp:nvSpPr>
        <dsp:cNvPr id="0" name=""/>
        <dsp:cNvSpPr/>
      </dsp:nvSpPr>
      <dsp:spPr>
        <a:xfrm>
          <a:off x="4172819" y="4402718"/>
          <a:ext cx="2088280" cy="1173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89" tIns="124189" rIns="124189" bIns="1241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Users only trust each other</a:t>
          </a:r>
        </a:p>
      </dsp:txBody>
      <dsp:txXfrm>
        <a:off x="4172819" y="4402718"/>
        <a:ext cx="2088280" cy="1173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37463-2944-EC48-9830-92B2B0AC15F6}">
      <dsp:nvSpPr>
        <dsp:cNvPr id="0" name=""/>
        <dsp:cNvSpPr/>
      </dsp:nvSpPr>
      <dsp:spPr>
        <a:xfrm>
          <a:off x="1886690" y="1458"/>
          <a:ext cx="7546762" cy="7554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8" tIns="191882" rIns="146428" bIns="19188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Performed on individual functions/new features</a:t>
          </a:r>
        </a:p>
      </dsp:txBody>
      <dsp:txXfrm>
        <a:off x="1886690" y="1458"/>
        <a:ext cx="7546762" cy="755441"/>
      </dsp:txXfrm>
    </dsp:sp>
    <dsp:sp modelId="{4580EDCE-4641-1B45-B5D1-EAC35F7DD161}">
      <dsp:nvSpPr>
        <dsp:cNvPr id="0" name=""/>
        <dsp:cNvSpPr/>
      </dsp:nvSpPr>
      <dsp:spPr>
        <a:xfrm>
          <a:off x="0" y="1458"/>
          <a:ext cx="1886690" cy="7554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74621" rIns="99837" bIns="7462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Unit Testing</a:t>
          </a:r>
        </a:p>
      </dsp:txBody>
      <dsp:txXfrm>
        <a:off x="0" y="1458"/>
        <a:ext cx="1886690" cy="755441"/>
      </dsp:txXfrm>
    </dsp:sp>
    <dsp:sp modelId="{14446E4C-178C-774E-BE4C-30566AA1745C}">
      <dsp:nvSpPr>
        <dsp:cNvPr id="0" name=""/>
        <dsp:cNvSpPr/>
      </dsp:nvSpPr>
      <dsp:spPr>
        <a:xfrm>
          <a:off x="1886690" y="802226"/>
          <a:ext cx="7546762" cy="7554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8" tIns="191882" rIns="146428" bIns="19188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Test that the new code works with the old</a:t>
          </a:r>
        </a:p>
      </dsp:txBody>
      <dsp:txXfrm>
        <a:off x="1886690" y="802226"/>
        <a:ext cx="7546762" cy="755441"/>
      </dsp:txXfrm>
    </dsp:sp>
    <dsp:sp modelId="{D1E783A8-9865-8E46-82C3-F62E4D03C81D}">
      <dsp:nvSpPr>
        <dsp:cNvPr id="0" name=""/>
        <dsp:cNvSpPr/>
      </dsp:nvSpPr>
      <dsp:spPr>
        <a:xfrm>
          <a:off x="0" y="802226"/>
          <a:ext cx="1886690" cy="7554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74621" rIns="99837" bIns="7462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Integration Testing</a:t>
          </a:r>
        </a:p>
      </dsp:txBody>
      <dsp:txXfrm>
        <a:off x="0" y="802226"/>
        <a:ext cx="1886690" cy="755441"/>
      </dsp:txXfrm>
    </dsp:sp>
    <dsp:sp modelId="{AF427525-0EEC-2F4F-A3F8-CE9D828DA5A4}">
      <dsp:nvSpPr>
        <dsp:cNvPr id="0" name=""/>
        <dsp:cNvSpPr/>
      </dsp:nvSpPr>
      <dsp:spPr>
        <a:xfrm>
          <a:off x="1886690" y="1602993"/>
          <a:ext cx="7546762" cy="75544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8" tIns="191882" rIns="146428" bIns="19188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Test that client/server behave as intended</a:t>
          </a:r>
        </a:p>
      </dsp:txBody>
      <dsp:txXfrm>
        <a:off x="1886690" y="1602993"/>
        <a:ext cx="7546762" cy="755441"/>
      </dsp:txXfrm>
    </dsp:sp>
    <dsp:sp modelId="{FAA589E2-170E-0B4C-92BF-6AA56AFD008D}">
      <dsp:nvSpPr>
        <dsp:cNvPr id="0" name=""/>
        <dsp:cNvSpPr/>
      </dsp:nvSpPr>
      <dsp:spPr>
        <a:xfrm>
          <a:off x="0" y="1602993"/>
          <a:ext cx="1886690" cy="7554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74621" rIns="99837" bIns="7462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System Testing</a:t>
          </a:r>
        </a:p>
      </dsp:txBody>
      <dsp:txXfrm>
        <a:off x="0" y="1602993"/>
        <a:ext cx="1886690" cy="755441"/>
      </dsp:txXfrm>
    </dsp:sp>
    <dsp:sp modelId="{285FA443-AB4F-B64E-B24F-5538FF33F1D7}">
      <dsp:nvSpPr>
        <dsp:cNvPr id="0" name=""/>
        <dsp:cNvSpPr/>
      </dsp:nvSpPr>
      <dsp:spPr>
        <a:xfrm>
          <a:off x="1886690" y="2403761"/>
          <a:ext cx="7546762" cy="7554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8" tIns="191882" rIns="146428" bIns="19188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Give application to users to ensure most desired features are present</a:t>
          </a:r>
        </a:p>
      </dsp:txBody>
      <dsp:txXfrm>
        <a:off x="1886690" y="2403761"/>
        <a:ext cx="7546762" cy="755441"/>
      </dsp:txXfrm>
    </dsp:sp>
    <dsp:sp modelId="{B648954D-1B80-F040-B060-6C06237921D1}">
      <dsp:nvSpPr>
        <dsp:cNvPr id="0" name=""/>
        <dsp:cNvSpPr/>
      </dsp:nvSpPr>
      <dsp:spPr>
        <a:xfrm>
          <a:off x="0" y="2403761"/>
          <a:ext cx="1886690" cy="7554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74621" rIns="99837" bIns="7462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Acceptance Testing</a:t>
          </a:r>
        </a:p>
      </dsp:txBody>
      <dsp:txXfrm>
        <a:off x="0" y="2403761"/>
        <a:ext cx="1886690" cy="7554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4945D-5181-6D49-BCD2-FCA206685B1B}">
      <dsp:nvSpPr>
        <dsp:cNvPr id="0" name=""/>
        <dsp:cNvSpPr/>
      </dsp:nvSpPr>
      <dsp:spPr>
        <a:xfrm>
          <a:off x="1886690" y="1458"/>
          <a:ext cx="7546762" cy="75544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8" tIns="191882" rIns="146428" bIns="1918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en-US" sz="1700" kern="1200"/>
            <a:t>Get feedback on performance of application from users</a:t>
          </a:r>
          <a:endParaRPr lang="en-US" sz="1700" kern="1200" dirty="0"/>
        </a:p>
      </dsp:txBody>
      <dsp:txXfrm>
        <a:off x="1886690" y="1458"/>
        <a:ext cx="7546762" cy="755441"/>
      </dsp:txXfrm>
    </dsp:sp>
    <dsp:sp modelId="{554BC422-CBE9-224B-9A74-FF7D18CF5F94}">
      <dsp:nvSpPr>
        <dsp:cNvPr id="0" name=""/>
        <dsp:cNvSpPr/>
      </dsp:nvSpPr>
      <dsp:spPr>
        <a:xfrm>
          <a:off x="0" y="1458"/>
          <a:ext cx="1886690" cy="7554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74621" rIns="99837" bIns="7462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en-US" sz="2100" kern="1200" dirty="0"/>
            <a:t>Performance Testing</a:t>
          </a:r>
        </a:p>
      </dsp:txBody>
      <dsp:txXfrm>
        <a:off x="0" y="1458"/>
        <a:ext cx="1886690" cy="755441"/>
      </dsp:txXfrm>
    </dsp:sp>
    <dsp:sp modelId="{3C4DF3EE-70F5-774A-AE75-7AD6A596B719}">
      <dsp:nvSpPr>
        <dsp:cNvPr id="0" name=""/>
        <dsp:cNvSpPr/>
      </dsp:nvSpPr>
      <dsp:spPr>
        <a:xfrm>
          <a:off x="1886690" y="802226"/>
          <a:ext cx="7546762" cy="75544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8" tIns="191882" rIns="146428" bIns="1918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Code review/penetration test performed on application</a:t>
          </a:r>
          <a:endParaRPr lang="en-US" sz="1700" kern="1200" dirty="0"/>
        </a:p>
      </dsp:txBody>
      <dsp:txXfrm>
        <a:off x="1886690" y="802226"/>
        <a:ext cx="7546762" cy="755441"/>
      </dsp:txXfrm>
    </dsp:sp>
    <dsp:sp modelId="{3EEFEDF1-FAD1-624B-BB0E-81A665F0B6E4}">
      <dsp:nvSpPr>
        <dsp:cNvPr id="0" name=""/>
        <dsp:cNvSpPr/>
      </dsp:nvSpPr>
      <dsp:spPr>
        <a:xfrm>
          <a:off x="0" y="802226"/>
          <a:ext cx="1886690" cy="7554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74621" rIns="99837" bIns="7462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Security  Testing</a:t>
          </a:r>
          <a:endParaRPr lang="en-US" sz="2100" kern="1200" dirty="0"/>
        </a:p>
      </dsp:txBody>
      <dsp:txXfrm>
        <a:off x="0" y="802226"/>
        <a:ext cx="1886690" cy="755441"/>
      </dsp:txXfrm>
    </dsp:sp>
    <dsp:sp modelId="{58390ACB-633F-E54C-9D90-9385E3ECD89F}">
      <dsp:nvSpPr>
        <dsp:cNvPr id="0" name=""/>
        <dsp:cNvSpPr/>
      </dsp:nvSpPr>
      <dsp:spPr>
        <a:xfrm>
          <a:off x="1886690" y="1602993"/>
          <a:ext cx="7546762" cy="75544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8" tIns="191882" rIns="146428" bIns="1918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en-US" sz="1700" kern="1200"/>
            <a:t>Gather feedback from users on experience using application</a:t>
          </a:r>
          <a:endParaRPr lang="en-US" sz="1700" kern="1200" dirty="0"/>
        </a:p>
      </dsp:txBody>
      <dsp:txXfrm>
        <a:off x="1886690" y="1602993"/>
        <a:ext cx="7546762" cy="755441"/>
      </dsp:txXfrm>
    </dsp:sp>
    <dsp:sp modelId="{E6B45215-EADC-C548-B2BE-7A3A6344B3FD}">
      <dsp:nvSpPr>
        <dsp:cNvPr id="0" name=""/>
        <dsp:cNvSpPr/>
      </dsp:nvSpPr>
      <dsp:spPr>
        <a:xfrm>
          <a:off x="0" y="1602993"/>
          <a:ext cx="1886690" cy="7554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74621" rIns="99837" bIns="7462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Usability  Testing</a:t>
          </a:r>
          <a:endParaRPr lang="en-US" sz="2100" kern="1200" dirty="0"/>
        </a:p>
      </dsp:txBody>
      <dsp:txXfrm>
        <a:off x="0" y="1602993"/>
        <a:ext cx="1886690" cy="755441"/>
      </dsp:txXfrm>
    </dsp:sp>
    <dsp:sp modelId="{8FDEF845-FB4D-3D45-A90D-62CEC02B684D}">
      <dsp:nvSpPr>
        <dsp:cNvPr id="0" name=""/>
        <dsp:cNvSpPr/>
      </dsp:nvSpPr>
      <dsp:spPr>
        <a:xfrm>
          <a:off x="1886690" y="2403761"/>
          <a:ext cx="7546762" cy="75544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28" tIns="191882" rIns="146428" bIns="191882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en-US" sz="1700" kern="1200"/>
            <a:t>Test that application works on a number of platforms</a:t>
          </a:r>
          <a:endParaRPr lang="en-US" sz="1700" kern="1200" dirty="0"/>
        </a:p>
      </dsp:txBody>
      <dsp:txXfrm>
        <a:off x="1886690" y="2403761"/>
        <a:ext cx="7546762" cy="755441"/>
      </dsp:txXfrm>
    </dsp:sp>
    <dsp:sp modelId="{4B2DF3D4-E774-1342-AC1C-52DC7D076780}">
      <dsp:nvSpPr>
        <dsp:cNvPr id="0" name=""/>
        <dsp:cNvSpPr/>
      </dsp:nvSpPr>
      <dsp:spPr>
        <a:xfrm>
          <a:off x="0" y="2403761"/>
          <a:ext cx="1886690" cy="7554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37" tIns="74621" rIns="99837" bIns="7462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en-US" sz="2100" kern="1200" dirty="0"/>
            <a:t>Compatibility Testing</a:t>
          </a:r>
        </a:p>
      </dsp:txBody>
      <dsp:txXfrm>
        <a:off x="0" y="2403761"/>
        <a:ext cx="1886690" cy="755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40DBA-1841-4BD1-A1FF-44578B679C73}">
      <dsp:nvSpPr>
        <dsp:cNvPr id="0" name=""/>
        <dsp:cNvSpPr/>
      </dsp:nvSpPr>
      <dsp:spPr>
        <a:xfrm>
          <a:off x="526892" y="493665"/>
          <a:ext cx="1442293" cy="14422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AB4A3-B348-43F5-A19A-82A66D56371C}">
      <dsp:nvSpPr>
        <dsp:cNvPr id="0" name=""/>
        <dsp:cNvSpPr/>
      </dsp:nvSpPr>
      <dsp:spPr>
        <a:xfrm>
          <a:off x="834266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4272C-F045-4071-AC09-61978A93E4F7}">
      <dsp:nvSpPr>
        <dsp:cNvPr id="0" name=""/>
        <dsp:cNvSpPr/>
      </dsp:nvSpPr>
      <dsp:spPr>
        <a:xfrm>
          <a:off x="65831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Privacy advocates</a:t>
          </a:r>
        </a:p>
      </dsp:txBody>
      <dsp:txXfrm>
        <a:off x="65831" y="2385197"/>
        <a:ext cx="2364415" cy="720000"/>
      </dsp:txXfrm>
    </dsp:sp>
    <dsp:sp modelId="{32570967-A69A-4578-8DB8-9815C9406481}">
      <dsp:nvSpPr>
        <dsp:cNvPr id="0" name=""/>
        <dsp:cNvSpPr/>
      </dsp:nvSpPr>
      <dsp:spPr>
        <a:xfrm>
          <a:off x="3305080" y="493665"/>
          <a:ext cx="1442293" cy="14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57547-46BA-4394-BC8C-16E6B2F12EA7}">
      <dsp:nvSpPr>
        <dsp:cNvPr id="0" name=""/>
        <dsp:cNvSpPr/>
      </dsp:nvSpPr>
      <dsp:spPr>
        <a:xfrm>
          <a:off x="3612454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1EB82-C5CE-4479-9BC2-FB63CC6E3A13}">
      <dsp:nvSpPr>
        <dsp:cNvPr id="0" name=""/>
        <dsp:cNvSpPr/>
      </dsp:nvSpPr>
      <dsp:spPr>
        <a:xfrm>
          <a:off x="2844019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Journalists</a:t>
          </a:r>
        </a:p>
      </dsp:txBody>
      <dsp:txXfrm>
        <a:off x="2844019" y="2385197"/>
        <a:ext cx="2364415" cy="720000"/>
      </dsp:txXfrm>
    </dsp:sp>
    <dsp:sp modelId="{D49F3582-0EE8-4F25-A0BD-5ED3B700147D}">
      <dsp:nvSpPr>
        <dsp:cNvPr id="0" name=""/>
        <dsp:cNvSpPr/>
      </dsp:nvSpPr>
      <dsp:spPr>
        <a:xfrm>
          <a:off x="6083267" y="493665"/>
          <a:ext cx="1442293" cy="14422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59AA4-4339-4C4C-9F4A-75E10D2BEBB9}">
      <dsp:nvSpPr>
        <dsp:cNvPr id="0" name=""/>
        <dsp:cNvSpPr/>
      </dsp:nvSpPr>
      <dsp:spPr>
        <a:xfrm>
          <a:off x="6390641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B3E86-BEF4-4D80-82A8-FA1910870019}">
      <dsp:nvSpPr>
        <dsp:cNvPr id="0" name=""/>
        <dsp:cNvSpPr/>
      </dsp:nvSpPr>
      <dsp:spPr>
        <a:xfrm>
          <a:off x="5622206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Security Hobbyists</a:t>
          </a:r>
        </a:p>
      </dsp:txBody>
      <dsp:txXfrm>
        <a:off x="5622206" y="2385197"/>
        <a:ext cx="2364415" cy="720000"/>
      </dsp:txXfrm>
    </dsp:sp>
    <dsp:sp modelId="{B8CD34DA-E46D-4ACA-BC3D-1C6831F2AD1F}">
      <dsp:nvSpPr>
        <dsp:cNvPr id="0" name=""/>
        <dsp:cNvSpPr/>
      </dsp:nvSpPr>
      <dsp:spPr>
        <a:xfrm>
          <a:off x="8861455" y="493665"/>
          <a:ext cx="1442293" cy="14422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477A7-7BAF-48FB-97E9-5356716A451A}">
      <dsp:nvSpPr>
        <dsp:cNvPr id="0" name=""/>
        <dsp:cNvSpPr/>
      </dsp:nvSpPr>
      <dsp:spPr>
        <a:xfrm>
          <a:off x="9168829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8C541-330E-4572-B861-6CE3CDED80E3}">
      <dsp:nvSpPr>
        <dsp:cNvPr id="0" name=""/>
        <dsp:cNvSpPr/>
      </dsp:nvSpPr>
      <dsp:spPr>
        <a:xfrm>
          <a:off x="8400394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Anyone with privacy concerns</a:t>
          </a:r>
        </a:p>
      </dsp:txBody>
      <dsp:txXfrm>
        <a:off x="8400394" y="2385197"/>
        <a:ext cx="2364415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D70FE-23A0-F04F-ACBB-E08ABC95579D}">
      <dsp:nvSpPr>
        <dsp:cNvPr id="0" name=""/>
        <dsp:cNvSpPr/>
      </dsp:nvSpPr>
      <dsp:spPr>
        <a:xfrm>
          <a:off x="0" y="347200"/>
          <a:ext cx="6261100" cy="818999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Alice generates her keypair</a:t>
          </a:r>
        </a:p>
      </dsp:txBody>
      <dsp:txXfrm>
        <a:off x="39980" y="387180"/>
        <a:ext cx="6181140" cy="739039"/>
      </dsp:txXfrm>
    </dsp:sp>
    <dsp:sp modelId="{4E888686-9181-0E4C-8116-2BE49BCBF454}">
      <dsp:nvSpPr>
        <dsp:cNvPr id="0" name=""/>
        <dsp:cNvSpPr/>
      </dsp:nvSpPr>
      <dsp:spPr>
        <a:xfrm>
          <a:off x="0" y="1166200"/>
          <a:ext cx="62611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Registers her pubkey</a:t>
          </a:r>
        </a:p>
      </dsp:txBody>
      <dsp:txXfrm>
        <a:off x="0" y="1166200"/>
        <a:ext cx="6261100" cy="579600"/>
      </dsp:txXfrm>
    </dsp:sp>
    <dsp:sp modelId="{1CAC9625-B410-9545-832E-A33F3FDC92C4}">
      <dsp:nvSpPr>
        <dsp:cNvPr id="0" name=""/>
        <dsp:cNvSpPr/>
      </dsp:nvSpPr>
      <dsp:spPr>
        <a:xfrm>
          <a:off x="0" y="1745800"/>
          <a:ext cx="6261100" cy="818999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Bob generates his keypair</a:t>
          </a:r>
        </a:p>
      </dsp:txBody>
      <dsp:txXfrm>
        <a:off x="39980" y="1785780"/>
        <a:ext cx="6181140" cy="739039"/>
      </dsp:txXfrm>
    </dsp:sp>
    <dsp:sp modelId="{C3BC73F2-4676-8347-B1F4-5D89F4BEEB58}">
      <dsp:nvSpPr>
        <dsp:cNvPr id="0" name=""/>
        <dsp:cNvSpPr/>
      </dsp:nvSpPr>
      <dsp:spPr>
        <a:xfrm>
          <a:off x="0" y="2564800"/>
          <a:ext cx="62611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Registers his pubkey</a:t>
          </a:r>
        </a:p>
      </dsp:txBody>
      <dsp:txXfrm>
        <a:off x="0" y="2564800"/>
        <a:ext cx="6261100" cy="579600"/>
      </dsp:txXfrm>
    </dsp:sp>
    <dsp:sp modelId="{7B06D4F7-348E-0F4C-8F3D-8F718D0AB1A7}">
      <dsp:nvSpPr>
        <dsp:cNvPr id="0" name=""/>
        <dsp:cNvSpPr/>
      </dsp:nvSpPr>
      <dsp:spPr>
        <a:xfrm>
          <a:off x="0" y="3144399"/>
          <a:ext cx="6261100" cy="818999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Alice and Bob meet in person</a:t>
          </a:r>
        </a:p>
      </dsp:txBody>
      <dsp:txXfrm>
        <a:off x="39980" y="3184379"/>
        <a:ext cx="6181140" cy="739039"/>
      </dsp:txXfrm>
    </dsp:sp>
    <dsp:sp modelId="{5D83AF6C-8A0C-EF41-A0BC-CB2FC04F79BE}">
      <dsp:nvSpPr>
        <dsp:cNvPr id="0" name=""/>
        <dsp:cNvSpPr/>
      </dsp:nvSpPr>
      <dsp:spPr>
        <a:xfrm>
          <a:off x="0" y="3963400"/>
          <a:ext cx="6261100" cy="1267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9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Exchange pubkeys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Collaboratively generate symmetric key</a:t>
          </a:r>
        </a:p>
      </dsp:txBody>
      <dsp:txXfrm>
        <a:off x="0" y="3963400"/>
        <a:ext cx="6261100" cy="12678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3D557-6C82-1B4B-97F8-B6E0D2D078CE}">
      <dsp:nvSpPr>
        <dsp:cNvPr id="0" name=""/>
        <dsp:cNvSpPr/>
      </dsp:nvSpPr>
      <dsp:spPr>
        <a:xfrm>
          <a:off x="2308741" y="795731"/>
          <a:ext cx="5003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32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5632" y="838796"/>
        <a:ext cx="26546" cy="5309"/>
      </dsp:txXfrm>
    </dsp:sp>
    <dsp:sp modelId="{DEF0E6E2-63A7-2C41-8C06-371592EC3BDB}">
      <dsp:nvSpPr>
        <dsp:cNvPr id="0" name=""/>
        <dsp:cNvSpPr/>
      </dsp:nvSpPr>
      <dsp:spPr>
        <a:xfrm>
          <a:off x="2155" y="148935"/>
          <a:ext cx="2308386" cy="13850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113" tIns="118732" rIns="113113" bIns="1187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Alice writes a message to Bob</a:t>
          </a:r>
        </a:p>
      </dsp:txBody>
      <dsp:txXfrm>
        <a:off x="2155" y="148935"/>
        <a:ext cx="2308386" cy="1385031"/>
      </dsp:txXfrm>
    </dsp:sp>
    <dsp:sp modelId="{EE7D527A-C8AC-D54F-86E8-96B5E794D9C7}">
      <dsp:nvSpPr>
        <dsp:cNvPr id="0" name=""/>
        <dsp:cNvSpPr/>
      </dsp:nvSpPr>
      <dsp:spPr>
        <a:xfrm>
          <a:off x="5148056" y="795731"/>
          <a:ext cx="5003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32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84947" y="838796"/>
        <a:ext cx="26546" cy="5309"/>
      </dsp:txXfrm>
    </dsp:sp>
    <dsp:sp modelId="{9DF7FB3D-807A-934A-BBD4-0D58195D2051}">
      <dsp:nvSpPr>
        <dsp:cNvPr id="0" name=""/>
        <dsp:cNvSpPr/>
      </dsp:nvSpPr>
      <dsp:spPr>
        <a:xfrm>
          <a:off x="2841469" y="148935"/>
          <a:ext cx="2308386" cy="13850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113" tIns="118732" rIns="113113" bIns="1187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Alice encrypts the message with the appropriate symmetric key</a:t>
          </a:r>
        </a:p>
      </dsp:txBody>
      <dsp:txXfrm>
        <a:off x="2841469" y="148935"/>
        <a:ext cx="2308386" cy="1385031"/>
      </dsp:txXfrm>
    </dsp:sp>
    <dsp:sp modelId="{F29A3748-AA36-3A41-981B-D00AA0DD3D29}">
      <dsp:nvSpPr>
        <dsp:cNvPr id="0" name=""/>
        <dsp:cNvSpPr/>
      </dsp:nvSpPr>
      <dsp:spPr>
        <a:xfrm>
          <a:off x="7987371" y="795731"/>
          <a:ext cx="5003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32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24262" y="838796"/>
        <a:ext cx="26546" cy="5309"/>
      </dsp:txXfrm>
    </dsp:sp>
    <dsp:sp modelId="{38B4FE0F-9FFF-EB42-8A34-022B0AAF6AB7}">
      <dsp:nvSpPr>
        <dsp:cNvPr id="0" name=""/>
        <dsp:cNvSpPr/>
      </dsp:nvSpPr>
      <dsp:spPr>
        <a:xfrm>
          <a:off x="5680784" y="148935"/>
          <a:ext cx="2308386" cy="13850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113" tIns="118732" rIns="113113" bIns="1187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Alice appends Bob’s public key to the message</a:t>
          </a:r>
        </a:p>
      </dsp:txBody>
      <dsp:txXfrm>
        <a:off x="5680784" y="148935"/>
        <a:ext cx="2308386" cy="1385031"/>
      </dsp:txXfrm>
    </dsp:sp>
    <dsp:sp modelId="{B3FB8C4C-1F15-D742-84A8-5A0639443EF9}">
      <dsp:nvSpPr>
        <dsp:cNvPr id="0" name=""/>
        <dsp:cNvSpPr/>
      </dsp:nvSpPr>
      <dsp:spPr>
        <a:xfrm>
          <a:off x="1156348" y="1532167"/>
          <a:ext cx="8517944" cy="500328"/>
        </a:xfrm>
        <a:custGeom>
          <a:avLst/>
          <a:gdLst/>
          <a:ahLst/>
          <a:cxnLst/>
          <a:rect l="0" t="0" r="0" b="0"/>
          <a:pathLst>
            <a:path>
              <a:moveTo>
                <a:pt x="8517944" y="0"/>
              </a:moveTo>
              <a:lnTo>
                <a:pt x="8517944" y="267264"/>
              </a:lnTo>
              <a:lnTo>
                <a:pt x="0" y="267264"/>
              </a:lnTo>
              <a:lnTo>
                <a:pt x="0" y="500328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01958" y="1779676"/>
        <a:ext cx="426723" cy="5309"/>
      </dsp:txXfrm>
    </dsp:sp>
    <dsp:sp modelId="{C83924F2-D292-5149-95A3-7D63A69049E8}">
      <dsp:nvSpPr>
        <dsp:cNvPr id="0" name=""/>
        <dsp:cNvSpPr/>
      </dsp:nvSpPr>
      <dsp:spPr>
        <a:xfrm>
          <a:off x="8520099" y="148935"/>
          <a:ext cx="2308386" cy="138503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113" tIns="118732" rIns="113113" bIns="1187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Alice signs the entire message with her private key</a:t>
          </a:r>
        </a:p>
      </dsp:txBody>
      <dsp:txXfrm>
        <a:off x="8520099" y="148935"/>
        <a:ext cx="2308386" cy="1385031"/>
      </dsp:txXfrm>
    </dsp:sp>
    <dsp:sp modelId="{9BA24451-86D3-384A-8258-FD10CB15D136}">
      <dsp:nvSpPr>
        <dsp:cNvPr id="0" name=""/>
        <dsp:cNvSpPr/>
      </dsp:nvSpPr>
      <dsp:spPr>
        <a:xfrm>
          <a:off x="2308741" y="2711691"/>
          <a:ext cx="5003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32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5632" y="2754757"/>
        <a:ext cx="26546" cy="5309"/>
      </dsp:txXfrm>
    </dsp:sp>
    <dsp:sp modelId="{EE535CB2-6A5F-F343-838B-8CB9C33ADE21}">
      <dsp:nvSpPr>
        <dsp:cNvPr id="0" name=""/>
        <dsp:cNvSpPr/>
      </dsp:nvSpPr>
      <dsp:spPr>
        <a:xfrm>
          <a:off x="2155" y="2064895"/>
          <a:ext cx="2308386" cy="13850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113" tIns="118732" rIns="113113" bIns="1187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Alice uploads the signed message to the server</a:t>
          </a:r>
        </a:p>
      </dsp:txBody>
      <dsp:txXfrm>
        <a:off x="2155" y="2064895"/>
        <a:ext cx="2308386" cy="1385031"/>
      </dsp:txXfrm>
    </dsp:sp>
    <dsp:sp modelId="{15758B22-335A-9348-9232-D3DBAF3C8793}">
      <dsp:nvSpPr>
        <dsp:cNvPr id="0" name=""/>
        <dsp:cNvSpPr/>
      </dsp:nvSpPr>
      <dsp:spPr>
        <a:xfrm>
          <a:off x="5148056" y="2711691"/>
          <a:ext cx="5003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32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84947" y="2754757"/>
        <a:ext cx="26546" cy="5309"/>
      </dsp:txXfrm>
    </dsp:sp>
    <dsp:sp modelId="{4FDF0209-FA26-EC44-8A3C-E56DC459FACE}">
      <dsp:nvSpPr>
        <dsp:cNvPr id="0" name=""/>
        <dsp:cNvSpPr/>
      </dsp:nvSpPr>
      <dsp:spPr>
        <a:xfrm>
          <a:off x="2841469" y="2064895"/>
          <a:ext cx="2308386" cy="13850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113" tIns="118732" rIns="113113" bIns="1187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Bob polls the server for new messages associated with his pubkey</a:t>
          </a:r>
        </a:p>
      </dsp:txBody>
      <dsp:txXfrm>
        <a:off x="2841469" y="2064895"/>
        <a:ext cx="2308386" cy="1385031"/>
      </dsp:txXfrm>
    </dsp:sp>
    <dsp:sp modelId="{CCF6EA38-8C2E-9142-B2E3-403B9CA1A982}">
      <dsp:nvSpPr>
        <dsp:cNvPr id="0" name=""/>
        <dsp:cNvSpPr/>
      </dsp:nvSpPr>
      <dsp:spPr>
        <a:xfrm>
          <a:off x="7987371" y="2711691"/>
          <a:ext cx="5003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032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24262" y="2754757"/>
        <a:ext cx="26546" cy="5309"/>
      </dsp:txXfrm>
    </dsp:sp>
    <dsp:sp modelId="{102D47E9-6504-8247-A5AB-182EA4526D5E}">
      <dsp:nvSpPr>
        <dsp:cNvPr id="0" name=""/>
        <dsp:cNvSpPr/>
      </dsp:nvSpPr>
      <dsp:spPr>
        <a:xfrm>
          <a:off x="5680784" y="2064895"/>
          <a:ext cx="2308386" cy="138503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113" tIns="118732" rIns="113113" bIns="1187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server returns the message to Bob</a:t>
          </a:r>
        </a:p>
      </dsp:txBody>
      <dsp:txXfrm>
        <a:off x="5680784" y="2064895"/>
        <a:ext cx="2308386" cy="1385031"/>
      </dsp:txXfrm>
    </dsp:sp>
    <dsp:sp modelId="{F009FA8A-A83A-DF4A-BE89-B1F325AC1EDF}">
      <dsp:nvSpPr>
        <dsp:cNvPr id="0" name=""/>
        <dsp:cNvSpPr/>
      </dsp:nvSpPr>
      <dsp:spPr>
        <a:xfrm>
          <a:off x="8520099" y="2064895"/>
          <a:ext cx="2308386" cy="13850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113" tIns="118732" rIns="113113" bIns="11873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Bob decrypts the message with the appropriate symmetric key</a:t>
          </a:r>
        </a:p>
      </dsp:txBody>
      <dsp:txXfrm>
        <a:off x="8520099" y="2064895"/>
        <a:ext cx="2308386" cy="1385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B169F-BBFE-4572-B080-6E9CD8276DDB}">
      <dsp:nvSpPr>
        <dsp:cNvPr id="0" name=""/>
        <dsp:cNvSpPr/>
      </dsp:nvSpPr>
      <dsp:spPr>
        <a:xfrm>
          <a:off x="0" y="4358"/>
          <a:ext cx="6261100" cy="928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3B164-50C2-4F52-8C18-AC0B815A4524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9BF22-A293-48D1-8BD4-E9BF7F436C23}">
      <dsp:nvSpPr>
        <dsp:cNvPr id="0" name=""/>
        <dsp:cNvSpPr/>
      </dsp:nvSpPr>
      <dsp:spPr>
        <a:xfrm>
          <a:off x="1072178" y="4358"/>
          <a:ext cx="2817495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Cross-platform</a:t>
          </a:r>
        </a:p>
      </dsp:txBody>
      <dsp:txXfrm>
        <a:off x="1072178" y="4358"/>
        <a:ext cx="2817495" cy="928293"/>
      </dsp:txXfrm>
    </dsp:sp>
    <dsp:sp modelId="{25543A52-4D49-4DC0-AF76-BCA33C457B9A}">
      <dsp:nvSpPr>
        <dsp:cNvPr id="0" name=""/>
        <dsp:cNvSpPr/>
      </dsp:nvSpPr>
      <dsp:spPr>
        <a:xfrm>
          <a:off x="3889673" y="4358"/>
          <a:ext cx="237142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Android and iOS</a:t>
          </a:r>
        </a:p>
      </dsp:txBody>
      <dsp:txXfrm>
        <a:off x="3889673" y="4358"/>
        <a:ext cx="2371426" cy="928293"/>
      </dsp:txXfrm>
    </dsp:sp>
    <dsp:sp modelId="{C3126383-9E97-4AA8-89FD-7B127B80787E}">
      <dsp:nvSpPr>
        <dsp:cNvPr id="0" name=""/>
        <dsp:cNvSpPr/>
      </dsp:nvSpPr>
      <dsp:spPr>
        <a:xfrm>
          <a:off x="0" y="1164724"/>
          <a:ext cx="6261100" cy="928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F1147-27BB-4AAB-8003-DE92773133B2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70544-F3A0-4C1C-A920-3CDBCA3C83C4}">
      <dsp:nvSpPr>
        <dsp:cNvPr id="0" name=""/>
        <dsp:cNvSpPr/>
      </dsp:nvSpPr>
      <dsp:spPr>
        <a:xfrm>
          <a:off x="1072178" y="1164724"/>
          <a:ext cx="2817495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Secure communication</a:t>
          </a:r>
        </a:p>
      </dsp:txBody>
      <dsp:txXfrm>
        <a:off x="1072178" y="1164724"/>
        <a:ext cx="2817495" cy="928293"/>
      </dsp:txXfrm>
    </dsp:sp>
    <dsp:sp modelId="{2AE0BE27-42D8-46F0-82BA-8D698DA9DF60}">
      <dsp:nvSpPr>
        <dsp:cNvPr id="0" name=""/>
        <dsp:cNvSpPr/>
      </dsp:nvSpPr>
      <dsp:spPr>
        <a:xfrm>
          <a:off x="3889673" y="1164724"/>
          <a:ext cx="237142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Alice to Bob in setup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Alice sends to Server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Bob fetches from server</a:t>
          </a:r>
        </a:p>
      </dsp:txBody>
      <dsp:txXfrm>
        <a:off x="3889673" y="1164724"/>
        <a:ext cx="2371426" cy="928293"/>
      </dsp:txXfrm>
    </dsp:sp>
    <dsp:sp modelId="{2D9DC281-4C96-4A9A-8025-9D59670D04AB}">
      <dsp:nvSpPr>
        <dsp:cNvPr id="0" name=""/>
        <dsp:cNvSpPr/>
      </dsp:nvSpPr>
      <dsp:spPr>
        <a:xfrm>
          <a:off x="0" y="2325090"/>
          <a:ext cx="6261100" cy="928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3B970-E2E9-4430-8CFF-659C187DF3D2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A6BA0-D1A5-433A-8CF5-F9E49D393A7D}">
      <dsp:nvSpPr>
        <dsp:cNvPr id="0" name=""/>
        <dsp:cNvSpPr/>
      </dsp:nvSpPr>
      <dsp:spPr>
        <a:xfrm>
          <a:off x="1072178" y="2325090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Secure random key generation</a:t>
          </a:r>
        </a:p>
      </dsp:txBody>
      <dsp:txXfrm>
        <a:off x="1072178" y="2325090"/>
        <a:ext cx="5188921" cy="928293"/>
      </dsp:txXfrm>
    </dsp:sp>
    <dsp:sp modelId="{68554420-7917-4FF0-9270-5151C4D70940}">
      <dsp:nvSpPr>
        <dsp:cNvPr id="0" name=""/>
        <dsp:cNvSpPr/>
      </dsp:nvSpPr>
      <dsp:spPr>
        <a:xfrm>
          <a:off x="0" y="3485457"/>
          <a:ext cx="6261100" cy="928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B86AB-BC6B-4B68-BD72-07FD279EE1EA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1CB12-FF61-49F4-9903-C8969E6AD7A8}">
      <dsp:nvSpPr>
        <dsp:cNvPr id="0" name=""/>
        <dsp:cNvSpPr/>
      </dsp:nvSpPr>
      <dsp:spPr>
        <a:xfrm>
          <a:off x="1072178" y="3485457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Server application logs nothing</a:t>
          </a:r>
        </a:p>
      </dsp:txBody>
      <dsp:txXfrm>
        <a:off x="1072178" y="3485457"/>
        <a:ext cx="5188921" cy="928293"/>
      </dsp:txXfrm>
    </dsp:sp>
    <dsp:sp modelId="{040DEAD0-CC62-4982-88F9-D04945173139}">
      <dsp:nvSpPr>
        <dsp:cNvPr id="0" name=""/>
        <dsp:cNvSpPr/>
      </dsp:nvSpPr>
      <dsp:spPr>
        <a:xfrm>
          <a:off x="0" y="4645823"/>
          <a:ext cx="6261100" cy="928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B63DA-07A3-496C-9D69-7B0B603769C5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3E020-30DD-4256-8EF0-ACD670603875}">
      <dsp:nvSpPr>
        <dsp:cNvPr id="0" name=""/>
        <dsp:cNvSpPr/>
      </dsp:nvSpPr>
      <dsp:spPr>
        <a:xfrm>
          <a:off x="1072178" y="4645823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Messages deleted from server according to user preferences</a:t>
          </a:r>
        </a:p>
      </dsp:txBody>
      <dsp:txXfrm>
        <a:off x="1072178" y="4645823"/>
        <a:ext cx="5188921" cy="9282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8EBD0-085F-4B36-B871-463116726367}">
      <dsp:nvSpPr>
        <dsp:cNvPr id="0" name=""/>
        <dsp:cNvSpPr/>
      </dsp:nvSpPr>
      <dsp:spPr>
        <a:xfrm>
          <a:off x="780759" y="742968"/>
          <a:ext cx="837210" cy="8372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85541-7390-4462-AB7D-FED481B0785F}">
      <dsp:nvSpPr>
        <dsp:cNvPr id="0" name=""/>
        <dsp:cNvSpPr/>
      </dsp:nvSpPr>
      <dsp:spPr>
        <a:xfrm>
          <a:off x="3349" y="1671035"/>
          <a:ext cx="2392031" cy="3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Security</a:t>
          </a:r>
        </a:p>
      </dsp:txBody>
      <dsp:txXfrm>
        <a:off x="3349" y="1671035"/>
        <a:ext cx="2392031" cy="358804"/>
      </dsp:txXfrm>
    </dsp:sp>
    <dsp:sp modelId="{105B6DCA-F9CE-48D9-A4A0-7735928ABDAB}">
      <dsp:nvSpPr>
        <dsp:cNvPr id="0" name=""/>
        <dsp:cNvSpPr/>
      </dsp:nvSpPr>
      <dsp:spPr>
        <a:xfrm>
          <a:off x="3349" y="2072098"/>
          <a:ext cx="2392031" cy="78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Third party can’t intercept/regenerate/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replay keys</a:t>
          </a:r>
        </a:p>
      </dsp:txBody>
      <dsp:txXfrm>
        <a:off x="3349" y="2072098"/>
        <a:ext cx="2392031" cy="783796"/>
      </dsp:txXfrm>
    </dsp:sp>
    <dsp:sp modelId="{217A37B4-7B5E-4ED6-9FBB-C539A38750C2}">
      <dsp:nvSpPr>
        <dsp:cNvPr id="0" name=""/>
        <dsp:cNvSpPr/>
      </dsp:nvSpPr>
      <dsp:spPr>
        <a:xfrm>
          <a:off x="3591396" y="742968"/>
          <a:ext cx="837210" cy="8372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7CF2D-59EE-4D1D-9D37-FB027B8E459C}">
      <dsp:nvSpPr>
        <dsp:cNvPr id="0" name=""/>
        <dsp:cNvSpPr/>
      </dsp:nvSpPr>
      <dsp:spPr>
        <a:xfrm>
          <a:off x="2813986" y="1671035"/>
          <a:ext cx="2392031" cy="3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Availability</a:t>
          </a:r>
        </a:p>
      </dsp:txBody>
      <dsp:txXfrm>
        <a:off x="2813986" y="1671035"/>
        <a:ext cx="2392031" cy="358804"/>
      </dsp:txXfrm>
    </dsp:sp>
    <dsp:sp modelId="{98BCD88B-11D0-4537-BE1B-AB651938B1F0}">
      <dsp:nvSpPr>
        <dsp:cNvPr id="0" name=""/>
        <dsp:cNvSpPr/>
      </dsp:nvSpPr>
      <dsp:spPr>
        <a:xfrm>
          <a:off x="2813986" y="2072098"/>
          <a:ext cx="2392031" cy="78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No waiting on server to accept message</a:t>
          </a:r>
        </a:p>
      </dsp:txBody>
      <dsp:txXfrm>
        <a:off x="2813986" y="2072098"/>
        <a:ext cx="2392031" cy="783796"/>
      </dsp:txXfrm>
    </dsp:sp>
    <dsp:sp modelId="{4BCD34FE-CB6D-4F88-BB24-DB342D4F1E5D}">
      <dsp:nvSpPr>
        <dsp:cNvPr id="0" name=""/>
        <dsp:cNvSpPr/>
      </dsp:nvSpPr>
      <dsp:spPr>
        <a:xfrm>
          <a:off x="6402033" y="742968"/>
          <a:ext cx="837210" cy="8372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50E19-3DC8-4637-BFBB-D151C14DD259}">
      <dsp:nvSpPr>
        <dsp:cNvPr id="0" name=""/>
        <dsp:cNvSpPr/>
      </dsp:nvSpPr>
      <dsp:spPr>
        <a:xfrm>
          <a:off x="5624623" y="1671035"/>
          <a:ext cx="2392031" cy="3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Speed</a:t>
          </a:r>
        </a:p>
      </dsp:txBody>
      <dsp:txXfrm>
        <a:off x="5624623" y="1671035"/>
        <a:ext cx="2392031" cy="358804"/>
      </dsp:txXfrm>
    </dsp:sp>
    <dsp:sp modelId="{7DF8D23F-511D-4F2E-84BB-FC17996DF31B}">
      <dsp:nvSpPr>
        <dsp:cNvPr id="0" name=""/>
        <dsp:cNvSpPr/>
      </dsp:nvSpPr>
      <dsp:spPr>
        <a:xfrm>
          <a:off x="5624623" y="2072098"/>
          <a:ext cx="2392031" cy="78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Small amount of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data → fast transmission</a:t>
          </a:r>
        </a:p>
      </dsp:txBody>
      <dsp:txXfrm>
        <a:off x="5624623" y="2072098"/>
        <a:ext cx="2392031" cy="783796"/>
      </dsp:txXfrm>
    </dsp:sp>
    <dsp:sp modelId="{31C4DAFA-80A0-4AA4-B7A2-84F6919381F4}">
      <dsp:nvSpPr>
        <dsp:cNvPr id="0" name=""/>
        <dsp:cNvSpPr/>
      </dsp:nvSpPr>
      <dsp:spPr>
        <a:xfrm>
          <a:off x="9212670" y="742968"/>
          <a:ext cx="837210" cy="8372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CD9CF-8B2E-4C0F-9F6C-479C602D5154}">
      <dsp:nvSpPr>
        <dsp:cNvPr id="0" name=""/>
        <dsp:cNvSpPr/>
      </dsp:nvSpPr>
      <dsp:spPr>
        <a:xfrm>
          <a:off x="8435259" y="1671035"/>
          <a:ext cx="2392031" cy="3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700" kern="1200"/>
            <a:t>Usability</a:t>
          </a:r>
        </a:p>
      </dsp:txBody>
      <dsp:txXfrm>
        <a:off x="8435259" y="1671035"/>
        <a:ext cx="2392031" cy="358804"/>
      </dsp:txXfrm>
    </dsp:sp>
    <dsp:sp modelId="{C39D7A1B-1116-4B6E-B6D1-5BEEB2E8D97A}">
      <dsp:nvSpPr>
        <dsp:cNvPr id="0" name=""/>
        <dsp:cNvSpPr/>
      </dsp:nvSpPr>
      <dsp:spPr>
        <a:xfrm>
          <a:off x="8435259" y="2072098"/>
          <a:ext cx="2392031" cy="78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Simple/responsive UI</a:t>
          </a:r>
        </a:p>
      </dsp:txBody>
      <dsp:txXfrm>
        <a:off x="8435259" y="2072098"/>
        <a:ext cx="2392031" cy="7837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00915-F843-436E-80DE-266C918FE7E8}">
      <dsp:nvSpPr>
        <dsp:cNvPr id="0" name=""/>
        <dsp:cNvSpPr/>
      </dsp:nvSpPr>
      <dsp:spPr>
        <a:xfrm>
          <a:off x="-63506" y="8842"/>
          <a:ext cx="6261100" cy="15887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AAA2F-218A-4704-A42E-B3BC4699B88D}">
      <dsp:nvSpPr>
        <dsp:cNvPr id="0" name=""/>
        <dsp:cNvSpPr/>
      </dsp:nvSpPr>
      <dsp:spPr>
        <a:xfrm>
          <a:off x="417104" y="366321"/>
          <a:ext cx="873838" cy="8738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651F-9EFC-44FD-93FA-829188143C97}">
      <dsp:nvSpPr>
        <dsp:cNvPr id="0" name=""/>
        <dsp:cNvSpPr/>
      </dsp:nvSpPr>
      <dsp:spPr>
        <a:xfrm>
          <a:off x="1771553" y="8842"/>
          <a:ext cx="2817495" cy="158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48" tIns="168148" rIns="168148" bIns="16814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Android/iOS application development</a:t>
          </a:r>
        </a:p>
      </dsp:txBody>
      <dsp:txXfrm>
        <a:off x="1771553" y="8842"/>
        <a:ext cx="2817495" cy="1588797"/>
      </dsp:txXfrm>
    </dsp:sp>
    <dsp:sp modelId="{380A2D2E-EB24-4C53-86E9-D8A04675FEF8}">
      <dsp:nvSpPr>
        <dsp:cNvPr id="0" name=""/>
        <dsp:cNvSpPr/>
      </dsp:nvSpPr>
      <dsp:spPr>
        <a:xfrm>
          <a:off x="4589048" y="8842"/>
          <a:ext cx="1604954" cy="158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48" tIns="168148" rIns="168148" bIns="16814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300" kern="1200" dirty="0"/>
            <a:t>Secure key generation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QR code sharing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Cross-platform functionality</a:t>
          </a:r>
        </a:p>
      </dsp:txBody>
      <dsp:txXfrm>
        <a:off x="4589048" y="8842"/>
        <a:ext cx="1604954" cy="1588797"/>
      </dsp:txXfrm>
    </dsp:sp>
    <dsp:sp modelId="{205BC500-9996-41E9-9D97-A4264071AEDC}">
      <dsp:nvSpPr>
        <dsp:cNvPr id="0" name=""/>
        <dsp:cNvSpPr/>
      </dsp:nvSpPr>
      <dsp:spPr>
        <a:xfrm>
          <a:off x="-63506" y="1994838"/>
          <a:ext cx="6261100" cy="15887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8E193-2325-4E13-A7E8-25F02E4E4E43}">
      <dsp:nvSpPr>
        <dsp:cNvPr id="0" name=""/>
        <dsp:cNvSpPr/>
      </dsp:nvSpPr>
      <dsp:spPr>
        <a:xfrm>
          <a:off x="417104" y="2352318"/>
          <a:ext cx="873838" cy="8738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3115F-AE9A-4F95-AAE8-4CA21D7C38A2}">
      <dsp:nvSpPr>
        <dsp:cNvPr id="0" name=""/>
        <dsp:cNvSpPr/>
      </dsp:nvSpPr>
      <dsp:spPr>
        <a:xfrm>
          <a:off x="1771553" y="1994838"/>
          <a:ext cx="2817495" cy="158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48" tIns="168148" rIns="168148" bIns="16814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Server development</a:t>
          </a:r>
        </a:p>
      </dsp:txBody>
      <dsp:txXfrm>
        <a:off x="1771553" y="1994838"/>
        <a:ext cx="2817495" cy="1588797"/>
      </dsp:txXfrm>
    </dsp:sp>
    <dsp:sp modelId="{1440E6E5-1E43-4794-9490-E110BBA1AA6C}">
      <dsp:nvSpPr>
        <dsp:cNvPr id="0" name=""/>
        <dsp:cNvSpPr/>
      </dsp:nvSpPr>
      <dsp:spPr>
        <a:xfrm>
          <a:off x="4458445" y="1994838"/>
          <a:ext cx="1866161" cy="158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48" tIns="168148" rIns="168148" bIns="16814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RestAPI</a:t>
          </a:r>
          <a:r>
            <a:rPr lang="en-US" sz="1300" kern="1200" dirty="0"/>
            <a:t> for clients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Message routing</a:t>
          </a:r>
          <a:br>
            <a:rPr lang="en-US" sz="1300" kern="1200"/>
          </a:br>
          <a:endParaRPr lang="en-US" sz="1300" kern="1200"/>
        </a:p>
      </dsp:txBody>
      <dsp:txXfrm>
        <a:off x="4458445" y="1994838"/>
        <a:ext cx="1866161" cy="1588797"/>
      </dsp:txXfrm>
    </dsp:sp>
    <dsp:sp modelId="{ED6BD042-8E0C-4E0E-B045-3997A480A88F}">
      <dsp:nvSpPr>
        <dsp:cNvPr id="0" name=""/>
        <dsp:cNvSpPr/>
      </dsp:nvSpPr>
      <dsp:spPr>
        <a:xfrm>
          <a:off x="-63506" y="3980835"/>
          <a:ext cx="6261100" cy="1588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36FD9-DD73-4E37-AC21-828B2830F3C5}">
      <dsp:nvSpPr>
        <dsp:cNvPr id="0" name=""/>
        <dsp:cNvSpPr/>
      </dsp:nvSpPr>
      <dsp:spPr>
        <a:xfrm>
          <a:off x="417104" y="4338314"/>
          <a:ext cx="873838" cy="8738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787D1-A403-432F-96E5-3CC864444438}">
      <dsp:nvSpPr>
        <dsp:cNvPr id="0" name=""/>
        <dsp:cNvSpPr/>
      </dsp:nvSpPr>
      <dsp:spPr>
        <a:xfrm>
          <a:off x="1771553" y="3980835"/>
          <a:ext cx="2817495" cy="158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48" tIns="168148" rIns="168148" bIns="16814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Security Auditing and Testing</a:t>
          </a:r>
        </a:p>
      </dsp:txBody>
      <dsp:txXfrm>
        <a:off x="1771553" y="3980835"/>
        <a:ext cx="2817495" cy="1588797"/>
      </dsp:txXfrm>
    </dsp:sp>
    <dsp:sp modelId="{9F179415-3834-49FB-A990-FC8D9CE232D9}">
      <dsp:nvSpPr>
        <dsp:cNvPr id="0" name=""/>
        <dsp:cNvSpPr/>
      </dsp:nvSpPr>
      <dsp:spPr>
        <a:xfrm>
          <a:off x="4589048" y="3980835"/>
          <a:ext cx="1604954" cy="1588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148" tIns="168148" rIns="168148" bIns="168148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Verify CIA model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Conduct penetration and stress tests on server</a:t>
          </a:r>
        </a:p>
      </dsp:txBody>
      <dsp:txXfrm>
        <a:off x="4589048" y="3980835"/>
        <a:ext cx="1604954" cy="15887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44853-CD69-49EC-96C8-08D84949457C}">
      <dsp:nvSpPr>
        <dsp:cNvPr id="0" name=""/>
        <dsp:cNvSpPr/>
      </dsp:nvSpPr>
      <dsp:spPr>
        <a:xfrm>
          <a:off x="0" y="5036"/>
          <a:ext cx="6261100" cy="11722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235275-1708-4EC6-B9CD-5EF918BEC08D}">
      <dsp:nvSpPr>
        <dsp:cNvPr id="0" name=""/>
        <dsp:cNvSpPr/>
      </dsp:nvSpPr>
      <dsp:spPr>
        <a:xfrm>
          <a:off x="354619" y="268803"/>
          <a:ext cx="644762" cy="6447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A50CF4-21BD-463B-B9FF-2BEA67F3CBCD}">
      <dsp:nvSpPr>
        <dsp:cNvPr id="0" name=""/>
        <dsp:cNvSpPr/>
      </dsp:nvSpPr>
      <dsp:spPr>
        <a:xfrm>
          <a:off x="1354000" y="5036"/>
          <a:ext cx="2817495" cy="11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8" tIns="124068" rIns="124068" bIns="12406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Eve attempts to download Bob’s messages</a:t>
          </a:r>
        </a:p>
      </dsp:txBody>
      <dsp:txXfrm>
        <a:off x="1354000" y="5036"/>
        <a:ext cx="2817495" cy="1172294"/>
      </dsp:txXfrm>
    </dsp:sp>
    <dsp:sp modelId="{BBD7B4A4-59F0-46D3-9294-CBAE3E18DBA4}">
      <dsp:nvSpPr>
        <dsp:cNvPr id="0" name=""/>
        <dsp:cNvSpPr/>
      </dsp:nvSpPr>
      <dsp:spPr>
        <a:xfrm>
          <a:off x="4171495" y="5036"/>
          <a:ext cx="2088280" cy="11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8" tIns="124068" rIns="124068" bIns="12406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Require request to be signed with Bob’s private key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Messages still encrypted with Alice/Bob symmetric key</a:t>
          </a:r>
        </a:p>
      </dsp:txBody>
      <dsp:txXfrm>
        <a:off x="4171495" y="5036"/>
        <a:ext cx="2088280" cy="1172294"/>
      </dsp:txXfrm>
    </dsp:sp>
    <dsp:sp modelId="{FD0C8D84-58D1-48CA-BB92-AC7C59BDAB58}">
      <dsp:nvSpPr>
        <dsp:cNvPr id="0" name=""/>
        <dsp:cNvSpPr/>
      </dsp:nvSpPr>
      <dsp:spPr>
        <a:xfrm>
          <a:off x="0" y="1470405"/>
          <a:ext cx="6261100" cy="11722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E8327E-1CD6-4E93-9DAF-20DA65B661F1}">
      <dsp:nvSpPr>
        <dsp:cNvPr id="0" name=""/>
        <dsp:cNvSpPr/>
      </dsp:nvSpPr>
      <dsp:spPr>
        <a:xfrm>
          <a:off x="354619" y="1734172"/>
          <a:ext cx="644762" cy="6447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FAD040-766C-4DFA-8BDE-7774EFC7A06A}">
      <dsp:nvSpPr>
        <dsp:cNvPr id="0" name=""/>
        <dsp:cNvSpPr/>
      </dsp:nvSpPr>
      <dsp:spPr>
        <a:xfrm>
          <a:off x="1354000" y="1470405"/>
          <a:ext cx="2817495" cy="11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8" tIns="124068" rIns="124068" bIns="12406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Server drive failures lead to messages being lost before delivery</a:t>
          </a:r>
        </a:p>
      </dsp:txBody>
      <dsp:txXfrm>
        <a:off x="1354000" y="1470405"/>
        <a:ext cx="2817495" cy="1172294"/>
      </dsp:txXfrm>
    </dsp:sp>
    <dsp:sp modelId="{2F84A0A2-EEF3-4660-91F1-557302EA1FD2}">
      <dsp:nvSpPr>
        <dsp:cNvPr id="0" name=""/>
        <dsp:cNvSpPr/>
      </dsp:nvSpPr>
      <dsp:spPr>
        <a:xfrm>
          <a:off x="4171495" y="1470405"/>
          <a:ext cx="2088280" cy="11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8" tIns="124068" rIns="124068" bIns="12406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RAID array or ZFS pool to ensure data integrity</a:t>
          </a:r>
        </a:p>
      </dsp:txBody>
      <dsp:txXfrm>
        <a:off x="4171495" y="1470405"/>
        <a:ext cx="2088280" cy="1172294"/>
      </dsp:txXfrm>
    </dsp:sp>
    <dsp:sp modelId="{BCA62276-9E9B-44AE-9D5B-7CE5D86F2BA4}">
      <dsp:nvSpPr>
        <dsp:cNvPr id="0" name=""/>
        <dsp:cNvSpPr/>
      </dsp:nvSpPr>
      <dsp:spPr>
        <a:xfrm>
          <a:off x="0" y="2935774"/>
          <a:ext cx="6261100" cy="11722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2BF971-EC20-40ED-ABF3-4F0D43C077CF}">
      <dsp:nvSpPr>
        <dsp:cNvPr id="0" name=""/>
        <dsp:cNvSpPr/>
      </dsp:nvSpPr>
      <dsp:spPr>
        <a:xfrm>
          <a:off x="354619" y="3199540"/>
          <a:ext cx="644762" cy="6447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26772-D6C6-42E6-BF70-579CCFC43CCF}">
      <dsp:nvSpPr>
        <dsp:cNvPr id="0" name=""/>
        <dsp:cNvSpPr/>
      </dsp:nvSpPr>
      <dsp:spPr>
        <a:xfrm>
          <a:off x="1354000" y="2935774"/>
          <a:ext cx="2817495" cy="11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8" tIns="124068" rIns="124068" bIns="12406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Attempts to trick users into downloading malicious version of application</a:t>
          </a:r>
        </a:p>
      </dsp:txBody>
      <dsp:txXfrm>
        <a:off x="1354000" y="2935774"/>
        <a:ext cx="2817495" cy="1172294"/>
      </dsp:txXfrm>
    </dsp:sp>
    <dsp:sp modelId="{06BF163C-CA58-4607-AB68-D7CA6FB0F5F4}">
      <dsp:nvSpPr>
        <dsp:cNvPr id="0" name=""/>
        <dsp:cNvSpPr/>
      </dsp:nvSpPr>
      <dsp:spPr>
        <a:xfrm>
          <a:off x="4171495" y="2935774"/>
          <a:ext cx="2088280" cy="11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8" tIns="124068" rIns="124068" bIns="12406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Encourage users to pay attention to checksums</a:t>
          </a:r>
        </a:p>
      </dsp:txBody>
      <dsp:txXfrm>
        <a:off x="4171495" y="2935774"/>
        <a:ext cx="2088280" cy="1172294"/>
      </dsp:txXfrm>
    </dsp:sp>
    <dsp:sp modelId="{27571D54-FA4F-4400-9C4E-36D811308792}">
      <dsp:nvSpPr>
        <dsp:cNvPr id="0" name=""/>
        <dsp:cNvSpPr/>
      </dsp:nvSpPr>
      <dsp:spPr>
        <a:xfrm>
          <a:off x="0" y="4401143"/>
          <a:ext cx="6261100" cy="1172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4BE037-EB46-484D-ACA8-24F7F013E197}">
      <dsp:nvSpPr>
        <dsp:cNvPr id="0" name=""/>
        <dsp:cNvSpPr/>
      </dsp:nvSpPr>
      <dsp:spPr>
        <a:xfrm>
          <a:off x="354619" y="4664909"/>
          <a:ext cx="644762" cy="6447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A19F6C-25BD-4F0D-B720-AE927E6F03BE}">
      <dsp:nvSpPr>
        <dsp:cNvPr id="0" name=""/>
        <dsp:cNvSpPr/>
      </dsp:nvSpPr>
      <dsp:spPr>
        <a:xfrm>
          <a:off x="1354000" y="4401143"/>
          <a:ext cx="2817495" cy="11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8" tIns="124068" rIns="124068" bIns="12406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Legal request for server contents (logs, users, messages)</a:t>
          </a:r>
        </a:p>
      </dsp:txBody>
      <dsp:txXfrm>
        <a:off x="1354000" y="4401143"/>
        <a:ext cx="2817495" cy="1172294"/>
      </dsp:txXfrm>
    </dsp:sp>
    <dsp:sp modelId="{0AA969BD-31B6-44DE-A95B-93CF8346D1D9}">
      <dsp:nvSpPr>
        <dsp:cNvPr id="0" name=""/>
        <dsp:cNvSpPr/>
      </dsp:nvSpPr>
      <dsp:spPr>
        <a:xfrm>
          <a:off x="4171495" y="4401143"/>
          <a:ext cx="2088280" cy="1172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68" tIns="124068" rIns="124068" bIns="12406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 logging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No user information beyond public key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Messages can be configured to be deleted from server after delivery</a:t>
          </a:r>
        </a:p>
      </dsp:txBody>
      <dsp:txXfrm>
        <a:off x="4171495" y="4401143"/>
        <a:ext cx="2088280" cy="11722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D135B-86EA-48DB-800C-9D4307B2ECF1}">
      <dsp:nvSpPr>
        <dsp:cNvPr id="0" name=""/>
        <dsp:cNvSpPr/>
      </dsp:nvSpPr>
      <dsp:spPr>
        <a:xfrm>
          <a:off x="2121320" y="303302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66044-1B2C-4EB0-B4D8-85D83BBD8D3F}">
      <dsp:nvSpPr>
        <dsp:cNvPr id="0" name=""/>
        <dsp:cNvSpPr/>
      </dsp:nvSpPr>
      <dsp:spPr>
        <a:xfrm>
          <a:off x="717320" y="194396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Client</a:t>
          </a:r>
        </a:p>
      </dsp:txBody>
      <dsp:txXfrm>
        <a:off x="717320" y="1943969"/>
        <a:ext cx="4320000" cy="648000"/>
      </dsp:txXfrm>
    </dsp:sp>
    <dsp:sp modelId="{6C12AE3F-DE61-46FF-8EA7-13877569B18D}">
      <dsp:nvSpPr>
        <dsp:cNvPr id="0" name=""/>
        <dsp:cNvSpPr/>
      </dsp:nvSpPr>
      <dsp:spPr>
        <a:xfrm>
          <a:off x="717320" y="2651814"/>
          <a:ext cx="4320000" cy="643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Emulated iOS/Android phones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Actual Phones</a:t>
          </a:r>
        </a:p>
      </dsp:txBody>
      <dsp:txXfrm>
        <a:off x="717320" y="2651814"/>
        <a:ext cx="4320000" cy="643745"/>
      </dsp:txXfrm>
    </dsp:sp>
    <dsp:sp modelId="{D78CDD2C-71FB-4977-928E-883C355241D8}">
      <dsp:nvSpPr>
        <dsp:cNvPr id="0" name=""/>
        <dsp:cNvSpPr/>
      </dsp:nvSpPr>
      <dsp:spPr>
        <a:xfrm>
          <a:off x="7197320" y="303302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667D8-BA3E-4740-BD44-ED278FDEB51C}">
      <dsp:nvSpPr>
        <dsp:cNvPr id="0" name=""/>
        <dsp:cNvSpPr/>
      </dsp:nvSpPr>
      <dsp:spPr>
        <a:xfrm>
          <a:off x="5793320" y="1943969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Server</a:t>
          </a:r>
        </a:p>
      </dsp:txBody>
      <dsp:txXfrm>
        <a:off x="5793320" y="1943969"/>
        <a:ext cx="4320000" cy="648000"/>
      </dsp:txXfrm>
    </dsp:sp>
    <dsp:sp modelId="{20D6F7DF-D618-4A6D-ABA5-CEDC4589F19C}">
      <dsp:nvSpPr>
        <dsp:cNvPr id="0" name=""/>
        <dsp:cNvSpPr/>
      </dsp:nvSpPr>
      <dsp:spPr>
        <a:xfrm>
          <a:off x="5793320" y="2651814"/>
          <a:ext cx="4320000" cy="643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Development environment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Unit tests </a:t>
          </a:r>
        </a:p>
      </dsp:txBody>
      <dsp:txXfrm>
        <a:off x="5793320" y="2651814"/>
        <a:ext cx="4320000" cy="643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Jack</a:t>
            </a: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Andre</a:t>
            </a: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b5381c90c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b5381c90c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Jack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6073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b5381c90c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b5381c90c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Jack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b5381c90c_3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b5381c90c_3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Jack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b5381c90c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b5381c90c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Jordan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b5381c90c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b5381c90c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Jordan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b5381c90c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b5381c90c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Jordan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b7662443d_0_1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b7662443d_0_1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Joel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b7662443d_0_1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b7662443d_0_1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Joel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b5381c90c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b5381c90c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Moody</a:t>
            </a: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b5381c90c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b5381c90c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Logan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b5381c90c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b5381c90c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Logan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b5381c90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b5381c90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Andre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b5381c90c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b5381c90c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Andre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b5381c9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b5381c9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Andre</a:t>
            </a:r>
            <a:endParaRPr b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b5381c9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b5381c9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Andre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3451832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Moody</a:t>
            </a:r>
            <a:endParaRPr/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c4004e5e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c4004e5e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Moody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b7662443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b7662443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Jack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b7662443d_3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b7662443d_3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Jack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Moody</a:t>
            </a: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b5381c9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b5381c9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Logan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b5381c9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b5381c9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Logan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b5381c90c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b5381c90c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Logan</a:t>
            </a: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b5381c90c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b5381c90c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025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c4004e5e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c4004e5e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Joel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c4004e5e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c4004e5e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Joel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86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968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459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02358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860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82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242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3233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5484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7b7662443d_0_1695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g7b7662443d_0_1695"/>
          <p:cNvSpPr txBox="1">
            <a:spLocks noGrp="1"/>
          </p:cNvSpPr>
          <p:nvPr>
            <p:ph type="sldNum" idx="12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88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4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135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290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741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671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330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2735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2.png"/><Relationship Id="rId9" Type="http://schemas.microsoft.com/office/2007/relationships/diagramDrawing" Target="../diagrams/drawin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3.png"/><Relationship Id="rId10" Type="http://schemas.microsoft.com/office/2007/relationships/diagramDrawing" Target="../diagrams/drawing10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3.png"/><Relationship Id="rId10" Type="http://schemas.microsoft.com/office/2007/relationships/diagramDrawing" Target="../diagrams/drawing1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sdmay20-52.sd.ece.iastate.edu/docs/sdmay20-52_Design_DocumentFINAL_fall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github.com/SD-PARANOIA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dmay20-52.sd.ece.iastate.edu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415650" y="1226474"/>
            <a:ext cx="11360700" cy="13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Key Exchange Outside of TCP/IP</a:t>
            </a:r>
            <a:endParaRPr dirty="0"/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188300" y="4406182"/>
            <a:ext cx="4907700" cy="3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Andre C</a:t>
            </a: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Jack Potter</a:t>
            </a: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Jacob Moody</a:t>
            </a: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Joel Wacker</a:t>
            </a: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Jordan Svoboda</a:t>
            </a: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Logan Woolery</a:t>
            </a: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5519552" y="4308527"/>
            <a:ext cx="5502300" cy="30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Advised by: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latin typeface="Lato"/>
                <a:ea typeface="Lato"/>
                <a:cs typeface="Lato"/>
                <a:sym typeface="Lato"/>
              </a:rPr>
              <a:t>Dr. Julie Rursch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1F679832-8E5F-4988-BBD4-0A420DCB3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479CC6F2-1238-4FCB-AA29-A8FEB5D5C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977EFBDA-465A-4C02-A5FE-379C64DE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EFC5F49F-DA32-48F5-8341-10EC931F5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5D750453-C34A-4B4A-8328-5E301E3E0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5400"/>
              <a:t>Conceptual Design Diagram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EA711C0-8B99-4EEA-B366-8E80E5ABC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769E9-527B-5142-A903-EFAB17D1E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4566" y="4568"/>
            <a:ext cx="6584178" cy="686038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1" name="Google Shape;161;g7b5381c90c_1_71"/>
          <p:cNvSpPr txBox="1">
            <a:spLocks noGrp="1"/>
          </p:cNvSpPr>
          <p:nvPr>
            <p:ph type="title"/>
          </p:nvPr>
        </p:nvSpPr>
        <p:spPr>
          <a:xfrm>
            <a:off x="643467" y="643467"/>
            <a:ext cx="10905066" cy="325187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</a:pPr>
            <a:r>
              <a:rPr lang="en-US" sz="7200" dirty="0">
                <a:solidFill>
                  <a:schemeClr val="tx1"/>
                </a:solidFill>
              </a:rPr>
              <a:t>Project Plan</a:t>
            </a:r>
          </a:p>
        </p:txBody>
      </p:sp>
    </p:spTree>
    <p:extLst>
      <p:ext uri="{BB962C8B-B14F-4D97-AF65-F5344CB8AC3E}">
        <p14:creationId xmlns:p14="http://schemas.microsoft.com/office/powerpoint/2010/main" val="405374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Google Shape;149;g7b5381c90c_3_10"/>
          <p:cNvSpPr txBox="1"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Project Plan- Tasks</a:t>
            </a:r>
          </a:p>
        </p:txBody>
      </p:sp>
      <p:graphicFrame>
        <p:nvGraphicFramePr>
          <p:cNvPr id="158" name="Google Shape;150;g7b5381c90c_3_10">
            <a:extLst>
              <a:ext uri="{FF2B5EF4-FFF2-40B4-BE49-F238E27FC236}">
                <a16:creationId xmlns:a16="http://schemas.microsoft.com/office/drawing/2014/main" id="{B9786DEE-4A0D-4118-9156-8C87196B2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630512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Google Shape;155;g7b5381c90c_3_15"/>
          <p:cNvSpPr txBox="1"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Project Plan- Risks and Mitigation</a:t>
            </a:r>
          </a:p>
        </p:txBody>
      </p:sp>
      <p:graphicFrame>
        <p:nvGraphicFramePr>
          <p:cNvPr id="158" name="Google Shape;156;g7b5381c90c_3_15">
            <a:extLst>
              <a:ext uri="{FF2B5EF4-FFF2-40B4-BE49-F238E27FC236}">
                <a16:creationId xmlns:a16="http://schemas.microsoft.com/office/drawing/2014/main" id="{2C047A43-5040-433C-B963-004214CB87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623777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1" name="Google Shape;161;g7b5381c90c_1_71"/>
          <p:cNvSpPr txBox="1">
            <a:spLocks noGrp="1"/>
          </p:cNvSpPr>
          <p:nvPr>
            <p:ph type="title"/>
          </p:nvPr>
        </p:nvSpPr>
        <p:spPr>
          <a:xfrm>
            <a:off x="643467" y="643467"/>
            <a:ext cx="10905066" cy="325187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</a:pPr>
            <a:r>
              <a:rPr lang="en-US" sz="7200">
                <a:solidFill>
                  <a:schemeClr val="tx1"/>
                </a:solidFill>
              </a:rPr>
              <a:t>System Design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b5381c90c_1_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Technologies</a:t>
            </a:r>
            <a:endParaRPr/>
          </a:p>
        </p:txBody>
      </p:sp>
      <p:sp>
        <p:nvSpPr>
          <p:cNvPr id="167" name="Google Shape;167;g7b5381c90c_1_7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Flutter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Allows easy multi-platform client development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Shared codebase for both iOS and Android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Emulation and “Hot Reload” features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Go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Server is written in Go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Quick to get started with (Plenty of Libraries)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Will scale well in terms of speed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b5381c90c_1_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UI designs</a:t>
            </a:r>
            <a:endParaRPr/>
          </a:p>
        </p:txBody>
      </p:sp>
      <p:sp>
        <p:nvSpPr>
          <p:cNvPr id="173" name="Google Shape;173;g7b5381c90c_1_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174" name="Google Shape;174;g7b5381c90c_1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198" y="1825625"/>
            <a:ext cx="2384925" cy="458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7b5381c90c_1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3650" y="1804213"/>
            <a:ext cx="2384925" cy="4627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7b5381c90c_1_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5924" y="1823282"/>
            <a:ext cx="2384925" cy="458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7b5381c90c_1_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01380" y="1804212"/>
            <a:ext cx="2463395" cy="462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b7662443d_0_17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Prototype Implementations</a:t>
            </a:r>
            <a:endParaRPr/>
          </a:p>
        </p:txBody>
      </p:sp>
      <p:sp>
        <p:nvSpPr>
          <p:cNvPr id="183" name="Google Shape;183;g7b7662443d_0_1771"/>
          <p:cNvSpPr txBox="1">
            <a:spLocks noGrp="1"/>
          </p:cNvSpPr>
          <p:nvPr>
            <p:ph idx="1"/>
          </p:nvPr>
        </p:nvSpPr>
        <p:spPr>
          <a:xfrm>
            <a:off x="817572" y="2230739"/>
            <a:ext cx="8250227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Client Prototype:</a:t>
            </a:r>
            <a:endParaRPr dirty="0"/>
          </a:p>
          <a:p>
            <a:pPr marL="457200" lvl="0" indent="-342900" algn="l" rtl="0">
              <a:spcBef>
                <a:spcPts val="21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QR Code reader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Able to read small (under 1000 character) QR codes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Opens doors for other hardware interfaces (Audio, Bluetooth)</a:t>
            </a:r>
            <a:endParaRPr dirty="0"/>
          </a:p>
        </p:txBody>
      </p:sp>
      <p:pic>
        <p:nvPicPr>
          <p:cNvPr id="184" name="Google Shape;184;g7b7662443d_0_17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2053" y="2012902"/>
            <a:ext cx="2794126" cy="4845098"/>
          </a:xfrm>
          <a:prstGeom prst="rect">
            <a:avLst/>
          </a:prstGeom>
          <a:noFill/>
          <a:ln>
            <a:noFill/>
          </a:ln>
          <a:effectLst>
            <a:outerShdw blurRad="185738" dist="47625" dir="774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b7662443d_0_17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Prototype Implementations</a:t>
            </a:r>
            <a:endParaRPr/>
          </a:p>
        </p:txBody>
      </p:sp>
      <p:sp>
        <p:nvSpPr>
          <p:cNvPr id="190" name="Google Shape;190;g7b7662443d_0_1785"/>
          <p:cNvSpPr txBox="1">
            <a:spLocks noGrp="1"/>
          </p:cNvSpPr>
          <p:nvPr>
            <p:ph idx="1"/>
          </p:nvPr>
        </p:nvSpPr>
        <p:spPr>
          <a:xfrm>
            <a:off x="835461" y="2199205"/>
            <a:ext cx="7679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Client Prototype:</a:t>
            </a:r>
            <a:endParaRPr dirty="0"/>
          </a:p>
          <a:p>
            <a:pPr marL="457200" lvl="0" indent="-342900" algn="l" rtl="0">
              <a:spcBef>
                <a:spcPts val="21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Post Request functionality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Able to send requests to a server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pic>
        <p:nvPicPr>
          <p:cNvPr id="191" name="Google Shape;191;g7b7662443d_0_17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8830" y="2087010"/>
            <a:ext cx="3369600" cy="268398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2" name="Google Shape;192;g7b7662443d_0_17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6426" y="4930004"/>
            <a:ext cx="5581650" cy="1543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7" name="Google Shape;197;g7b5381c90c_1_43"/>
          <p:cNvSpPr txBox="1">
            <a:spLocks noGrp="1"/>
          </p:cNvSpPr>
          <p:nvPr>
            <p:ph type="title"/>
          </p:nvPr>
        </p:nvSpPr>
        <p:spPr>
          <a:xfrm>
            <a:off x="643467" y="643467"/>
            <a:ext cx="10905066" cy="325187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</a:pPr>
            <a:r>
              <a:rPr lang="en-US" sz="7200">
                <a:solidFill>
                  <a:schemeClr val="tx1"/>
                </a:solidFill>
              </a:rPr>
              <a:t>Project Plan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/>
              <a:t>Project Vision</a:t>
            </a:r>
          </a:p>
        </p:txBody>
      </p:sp>
      <p:graphicFrame>
        <p:nvGraphicFramePr>
          <p:cNvPr id="102" name="Google Shape;100;p2">
            <a:extLst>
              <a:ext uri="{FF2B5EF4-FFF2-40B4-BE49-F238E27FC236}">
                <a16:creationId xmlns:a16="http://schemas.microsoft.com/office/drawing/2014/main" id="{17DA4020-AD49-4E21-BFEB-DC59D0679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947610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b5381c90c_1_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Progress Metrics</a:t>
            </a:r>
            <a:endParaRPr/>
          </a:p>
        </p:txBody>
      </p:sp>
      <p:sp>
        <p:nvSpPr>
          <p:cNvPr id="203" name="Google Shape;203;g7b5381c90c_1_5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We have designated the following tasks to be good metrics:</a:t>
            </a:r>
            <a:endParaRPr/>
          </a:p>
          <a:p>
            <a:pPr marL="457200" lvl="0" indent="-342900" algn="l" rtl="0">
              <a:spcBef>
                <a:spcPts val="21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Functional cellphone application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Generate public/private key pair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Work with other device to generate symmetric key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Encrypt/Decrypt messages locally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Send messages to/Receive messages from  server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Functional server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Handle multiple incoming connections at once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Store encrypted messages and public keys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b5381c90c_1_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Milestones</a:t>
            </a:r>
            <a:endParaRPr/>
          </a:p>
        </p:txBody>
      </p:sp>
      <p:sp>
        <p:nvSpPr>
          <p:cNvPr id="209" name="Google Shape;209;g7b5381c90c_1_4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12/06/2019: Working client prototype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1/18/2020: Successful message encryption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1/25/2020: Communication between two users 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2/10/2020: Usable beta version of application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/>
              <a:t>2/24/2020: Group chat fully functional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/>
              <a:t>3/1/2020: All application functionality implemented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4" name="Google Shape;214;g7b5381c90c_1_25"/>
          <p:cNvSpPr txBox="1">
            <a:spLocks noGrp="1"/>
          </p:cNvSpPr>
          <p:nvPr>
            <p:ph type="title"/>
          </p:nvPr>
        </p:nvSpPr>
        <p:spPr>
          <a:xfrm>
            <a:off x="643467" y="643467"/>
            <a:ext cx="10905066" cy="325187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</a:pPr>
            <a:r>
              <a:rPr lang="en-US" sz="7200">
                <a:solidFill>
                  <a:schemeClr val="tx1"/>
                </a:solidFill>
              </a:rPr>
              <a:t>Test Plan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b5381c90c_1_3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will we test?</a:t>
            </a:r>
          </a:p>
        </p:txBody>
      </p:sp>
      <p:graphicFrame>
        <p:nvGraphicFramePr>
          <p:cNvPr id="224" name="Google Shape;220;g7b5381c90c_1_38">
            <a:extLst>
              <a:ext uri="{FF2B5EF4-FFF2-40B4-BE49-F238E27FC236}">
                <a16:creationId xmlns:a16="http://schemas.microsoft.com/office/drawing/2014/main" id="{B79C8F31-BD2D-4C46-A223-59156B7D5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071860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6BF66F84-488A-4844-9842-54A44AA1B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7AA5319C-B33F-4EEA-8216-44D49DADE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8A223C6B-9B09-429F-8EC7-2247F6F85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Google Shape;225;g7b5381c90c_1_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Functional Testing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545D866-050C-4D40-A605-67E60B85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7720AC9-C70E-49B0-A839-1AF327EB7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CC9BA3C9-28E4-43BD-870F-673E1775A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FD19149-7681-43E0-8504-1992ADCF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237" name="Google Shape;226;g7b5381c90c_1_0">
            <a:extLst>
              <a:ext uri="{FF2B5EF4-FFF2-40B4-BE49-F238E27FC236}">
                <a16:creationId xmlns:a16="http://schemas.microsoft.com/office/drawing/2014/main" id="{7D0F14DF-D853-4CB5-9657-3F3153907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149805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" name="Rectangle 113">
            <a:extLst>
              <a:ext uri="{FF2B5EF4-FFF2-40B4-BE49-F238E27FC236}">
                <a16:creationId xmlns:a16="http://schemas.microsoft.com/office/drawing/2014/main" id="{6BF66F84-488A-4844-9842-54A44AA1B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7AA5319C-B33F-4EEA-8216-44D49DADE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8A223C6B-9B09-429F-8EC7-2247F6F85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Google Shape;225;g7b5381c90c_1_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Non-Functional Testing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545D866-050C-4D40-A605-67E60B85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7720AC9-C70E-49B0-A839-1AF327EB7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CC9BA3C9-28E4-43BD-870F-673E1775A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FD19149-7681-43E0-8504-1992ADCF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graphicFrame>
        <p:nvGraphicFramePr>
          <p:cNvPr id="237" name="Google Shape;226;g7b5381c90c_1_0">
            <a:extLst>
              <a:ext uri="{FF2B5EF4-FFF2-40B4-BE49-F238E27FC236}">
                <a16:creationId xmlns:a16="http://schemas.microsoft.com/office/drawing/2014/main" id="{7D0F14DF-D853-4CB5-9657-3F3153907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909861"/>
              </p:ext>
            </p:extLst>
          </p:nvPr>
        </p:nvGraphicFramePr>
        <p:xfrm>
          <a:off x="681038" y="2427478"/>
          <a:ext cx="9433453" cy="316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2446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38" name="Google Shape;238;p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Current Phase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Client key sharing via QR Codes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Basic implementation of clients and server RestAPI for communication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Next semester’s milestones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Implementation of client/client communication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Message encryption/decryption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Routing encrypted messages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c4004e5eb_0_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Individual Contributions</a:t>
            </a:r>
            <a:endParaRPr/>
          </a:p>
        </p:txBody>
      </p:sp>
      <p:sp>
        <p:nvSpPr>
          <p:cNvPr id="244" name="Google Shape;244;g6c4004e5eb_0_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921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Jacob- Server development</a:t>
            </a:r>
            <a:endParaRPr/>
          </a:p>
          <a:p>
            <a:pPr marL="228600" lvl="0" indent="-2921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Jack- Infrastructure configuration</a:t>
            </a:r>
            <a:endParaRPr/>
          </a:p>
          <a:p>
            <a:pPr marL="228600" lvl="0" indent="-2921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Joel- QR code generation and receiving</a:t>
            </a:r>
            <a:endParaRPr/>
          </a:p>
          <a:p>
            <a:pPr marL="228600" lvl="0" indent="-2921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Jordan- Client application development</a:t>
            </a:r>
            <a:endParaRPr/>
          </a:p>
          <a:p>
            <a:pPr marL="228600" lvl="0" indent="-2921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Logan- Architectural design and Integration testing</a:t>
            </a:r>
            <a:endParaRPr/>
          </a:p>
          <a:p>
            <a:pPr marL="228600" lvl="0" indent="-292100" algn="l" rtl="0">
              <a:spcBef>
                <a:spcPts val="21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Andre- Quality assurance testing for server and applications</a:t>
            </a: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59" name="Rectangle 258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63" name="Rectangle 262">
            <a:extLst>
              <a:ext uri="{FF2B5EF4-FFF2-40B4-BE49-F238E27FC236}">
                <a16:creationId xmlns:a16="http://schemas.microsoft.com/office/drawing/2014/main" id="{1DB71C54-63C1-4B83-8324-BBCEC579C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5D15D940-E187-4030-B313-FDC84AE6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3046" y="0"/>
            <a:ext cx="406895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Google Shape;250;g7b7662443d_2_0"/>
          <p:cNvSpPr txBox="1">
            <a:spLocks noGrp="1"/>
          </p:cNvSpPr>
          <p:nvPr>
            <p:ph idx="1"/>
          </p:nvPr>
        </p:nvSpPr>
        <p:spPr>
          <a:xfrm>
            <a:off x="9292902" y="1286929"/>
            <a:ext cx="2216031" cy="428412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en-US" sz="2800">
                <a:solidFill>
                  <a:srgbClr val="FFFFFF"/>
                </a:solidFill>
              </a:rPr>
              <a:t>Thank you to Dr. Julie Rursch for advising us throughout this process!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76E38F34-66D8-4203-B16C-14AC2024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89680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9" name="Google Shape;249;g7b7662443d_2_0"/>
          <p:cNvSpPr txBox="1">
            <a:spLocks noGrp="1"/>
          </p:cNvSpPr>
          <p:nvPr>
            <p:ph type="title"/>
          </p:nvPr>
        </p:nvSpPr>
        <p:spPr>
          <a:xfrm>
            <a:off x="643467" y="1286929"/>
            <a:ext cx="7674983" cy="428412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>
              <a:spcAft>
                <a:spcPts val="0"/>
              </a:spcAft>
            </a:pPr>
            <a:r>
              <a:rPr lang="en-US" sz="6800"/>
              <a:t>Acknowledgement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>
            <a:extLst>
              <a:ext uri="{FF2B5EF4-FFF2-40B4-BE49-F238E27FC236}">
                <a16:creationId xmlns:a16="http://schemas.microsoft.com/office/drawing/2014/main" id="{EC45AD9C-F21B-4046-AF68-07A24694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85F5BD6E-AB48-4A2D-AA03-D787D54FA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3221115A-B66A-4D35-9D9F-97A91D887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704"/>
            <a:ext cx="10437812" cy="321164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ABC72B1C-D4EE-45CF-A99C-0AD017C41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Google Shape;255;g7b7662443d_3_19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Questions?</a:t>
            </a: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38AB44AF-E52F-46C5-8C2C-8487AC8B1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A5B2FDF3-1FF8-4FBF-842A-4EA5719F3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9003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6389DEC8-49B8-4778-BB47-FF48E8C5B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5714"/>
            <a:ext cx="10437812" cy="321164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DF550B33-5759-49FD-90FC-11EA4ED58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Google Shape;256;g7b7662443d_3_190"/>
          <p:cNvSpPr txBox="1">
            <a:spLocks noGrp="1"/>
          </p:cNvSpPr>
          <p:nvPr>
            <p:ph idx="1"/>
          </p:nvPr>
        </p:nvSpPr>
        <p:spPr>
          <a:xfrm>
            <a:off x="680322" y="2437831"/>
            <a:ext cx="9114023" cy="315030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More information: </a:t>
            </a:r>
            <a:r>
              <a:rPr lang="en-US" sz="2000" u="sng" dirty="0">
                <a:solidFill>
                  <a:srgbClr val="FFFFFF"/>
                </a:solidFill>
                <a:hlinkClick r:id="rId6"/>
              </a:rPr>
              <a:t>http://sdmay20-52.sd.ece.iastate.edu/</a:t>
            </a:r>
            <a:endParaRPr lang="en-US" sz="20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Source Code: </a:t>
            </a:r>
            <a:r>
              <a:rPr lang="en-US" sz="2000" u="sng" dirty="0">
                <a:solidFill>
                  <a:srgbClr val="FFFFFF"/>
                </a:solidFill>
                <a:hlinkClick r:id="rId7"/>
              </a:rPr>
              <a:t>https://github.com/SD-PARANOIA</a:t>
            </a:r>
            <a:endParaRPr lang="en-US" sz="20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Full design documentation: </a:t>
            </a:r>
            <a:r>
              <a:rPr lang="en-US" sz="2000" u="sng" dirty="0">
                <a:solidFill>
                  <a:srgbClr val="FFFFFF"/>
                </a:solidFill>
                <a:hlinkClick r:id="rId8"/>
              </a:rPr>
              <a:t>http://sdmay20-52.sd.ece.iastate.edu/docs/sdmay20-52_Design_DocumentFINAL_fall.pdf</a:t>
            </a:r>
            <a:endParaRPr lang="en-US" sz="20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2100"/>
              </a:spcBef>
              <a:spcAft>
                <a:spcPts val="2100"/>
              </a:spcAft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Target Audience</a:t>
            </a:r>
          </a:p>
        </p:txBody>
      </p:sp>
      <p:graphicFrame>
        <p:nvGraphicFramePr>
          <p:cNvPr id="108" name="Google Shape;106;p3">
            <a:extLst>
              <a:ext uri="{FF2B5EF4-FFF2-40B4-BE49-F238E27FC236}">
                <a16:creationId xmlns:a16="http://schemas.microsoft.com/office/drawing/2014/main" id="{7CAA15DF-2A4A-4EB5-AB65-7A37EB1B0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073514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Google Shape;111;g7b5381c90c_0_0"/>
          <p:cNvSpPr txBox="1"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Application Usage-</a:t>
            </a:r>
            <a:br>
              <a:rPr lang="en-US" sz="4400"/>
            </a:br>
            <a:r>
              <a:rPr lang="en-US" sz="4400"/>
              <a:t>User Setup</a:t>
            </a:r>
          </a:p>
        </p:txBody>
      </p:sp>
      <p:graphicFrame>
        <p:nvGraphicFramePr>
          <p:cNvPr id="116" name="Google Shape;112;g7b5381c90c_0_0">
            <a:extLst>
              <a:ext uri="{FF2B5EF4-FFF2-40B4-BE49-F238E27FC236}">
                <a16:creationId xmlns:a16="http://schemas.microsoft.com/office/drawing/2014/main" id="{2F5DFDAB-4AEC-49E1-A37B-0E3D827AB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580837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b5381c90c_0_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 Usage - Messaging</a:t>
            </a:r>
          </a:p>
        </p:txBody>
      </p:sp>
      <p:graphicFrame>
        <p:nvGraphicFramePr>
          <p:cNvPr id="120" name="Google Shape;118;g7b5381c90c_0_5">
            <a:extLst>
              <a:ext uri="{FF2B5EF4-FFF2-40B4-BE49-F238E27FC236}">
                <a16:creationId xmlns:a16="http://schemas.microsoft.com/office/drawing/2014/main" id="{6B073311-F477-4CD1-A45E-C9844FE44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600912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b5381c90c_3_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Visual of Communications</a:t>
            </a:r>
            <a:endParaRPr/>
          </a:p>
        </p:txBody>
      </p:sp>
      <p:sp>
        <p:nvSpPr>
          <p:cNvPr id="124" name="Google Shape;124;g7b5381c90c_3_3"/>
          <p:cNvSpPr txBox="1">
            <a:spLocks noGrp="1"/>
          </p:cNvSpPr>
          <p:nvPr>
            <p:ph idx="1"/>
          </p:nvPr>
        </p:nvSpPr>
        <p:spPr>
          <a:xfrm>
            <a:off x="680321" y="2505456"/>
            <a:ext cx="11275406" cy="359931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03225" lvl="0" indent="519113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US" sz="2000" b="1" dirty="0">
                <a:latin typeface="Montserrat"/>
                <a:ea typeface="Montserrat"/>
                <a:cs typeface="Montserrat"/>
                <a:sym typeface="Montserrat"/>
              </a:rPr>
              <a:t>Clients Share Symmetric Keys	                Client/Server Communication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g7b5381c90c_3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11" y="3429000"/>
            <a:ext cx="6403601" cy="31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7b5381c90c_3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2136" y="3429000"/>
            <a:ext cx="5043591" cy="313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B5C18694-F55B-41C0-ABF3-C1D971F99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E3E46CA8-7278-4BA3-AACE-235B5B3B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1" name="Google Shape;161;g7b5381c90c_1_71"/>
          <p:cNvSpPr txBox="1">
            <a:spLocks noGrp="1"/>
          </p:cNvSpPr>
          <p:nvPr>
            <p:ph type="title"/>
          </p:nvPr>
        </p:nvSpPr>
        <p:spPr>
          <a:xfrm>
            <a:off x="643467" y="643467"/>
            <a:ext cx="10905066" cy="3251878"/>
          </a:xfrm>
          <a:prstGeom prst="rect">
            <a:avLst/>
          </a:prstGeom>
          <a:effectLst>
            <a:outerShdw blurRad="88900" dist="381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</a:pPr>
            <a:r>
              <a:rPr lang="en-US" sz="7200" dirty="0">
                <a:solidFill>
                  <a:schemeClr val="tx1"/>
                </a:solidFill>
              </a:rPr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264132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54" name="Rectangle 153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Google Shape;131;g6c4004e5eb_0_7"/>
          <p:cNvSpPr txBox="1"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Functional Requirements</a:t>
            </a:r>
          </a:p>
        </p:txBody>
      </p:sp>
      <p:graphicFrame>
        <p:nvGraphicFramePr>
          <p:cNvPr id="141" name="Google Shape;132;g6c4004e5eb_0_7">
            <a:extLst>
              <a:ext uri="{FF2B5EF4-FFF2-40B4-BE49-F238E27FC236}">
                <a16:creationId xmlns:a16="http://schemas.microsoft.com/office/drawing/2014/main" id="{6E4F6B97-5B9E-4F12-9076-32DC1D942F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67075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c4004e5eb_0_1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Non-functional Requirements</a:t>
            </a:r>
          </a:p>
        </p:txBody>
      </p:sp>
      <p:graphicFrame>
        <p:nvGraphicFramePr>
          <p:cNvPr id="140" name="Google Shape;138;g6c4004e5eb_0_12">
            <a:extLst>
              <a:ext uri="{FF2B5EF4-FFF2-40B4-BE49-F238E27FC236}">
                <a16:creationId xmlns:a16="http://schemas.microsoft.com/office/drawing/2014/main" id="{B1A7E2D3-884F-4C35-BF74-E421A713E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5502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863</Words>
  <Application>Microsoft Office PowerPoint</Application>
  <PresentationFormat>Widescreen</PresentationFormat>
  <Paragraphs>207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Trebuchet MS</vt:lpstr>
      <vt:lpstr>Arial</vt:lpstr>
      <vt:lpstr>Calibri</vt:lpstr>
      <vt:lpstr>Lato</vt:lpstr>
      <vt:lpstr>Montserrat</vt:lpstr>
      <vt:lpstr>Berlin</vt:lpstr>
      <vt:lpstr>Key Exchange Outside of TCP/IP</vt:lpstr>
      <vt:lpstr>Project Vision</vt:lpstr>
      <vt:lpstr>Target Audience</vt:lpstr>
      <vt:lpstr>Application Usage- User Setup</vt:lpstr>
      <vt:lpstr>Application Usage - Messaging</vt:lpstr>
      <vt:lpstr>Visual of Communications</vt:lpstr>
      <vt:lpstr>Requirements</vt:lpstr>
      <vt:lpstr>Functional Requirements</vt:lpstr>
      <vt:lpstr>Non-functional Requirements</vt:lpstr>
      <vt:lpstr>Conceptual Design Diagram</vt:lpstr>
      <vt:lpstr>Project Plan</vt:lpstr>
      <vt:lpstr>Project Plan- Tasks</vt:lpstr>
      <vt:lpstr>Project Plan- Risks and Mitigation</vt:lpstr>
      <vt:lpstr>System Design</vt:lpstr>
      <vt:lpstr>Technologies</vt:lpstr>
      <vt:lpstr>Some UI designs</vt:lpstr>
      <vt:lpstr>Prototype Implementations</vt:lpstr>
      <vt:lpstr>Prototype Implementations</vt:lpstr>
      <vt:lpstr>Project Plan</vt:lpstr>
      <vt:lpstr>Progress Metrics</vt:lpstr>
      <vt:lpstr>Project Milestones</vt:lpstr>
      <vt:lpstr>Test Plan</vt:lpstr>
      <vt:lpstr>How will we test?</vt:lpstr>
      <vt:lpstr>Functional Testing</vt:lpstr>
      <vt:lpstr>Non-Functional Testing</vt:lpstr>
      <vt:lpstr>Conclusion</vt:lpstr>
      <vt:lpstr>Individual Contributions</vt:lpstr>
      <vt:lpstr>Acknowledgement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Exchange Outside of TCP/IP</dc:title>
  <dc:creator>andrec AT iastate.edu</dc:creator>
  <cp:lastModifiedBy>andrec AT iastate.edu</cp:lastModifiedBy>
  <cp:revision>10</cp:revision>
  <dcterms:created xsi:type="dcterms:W3CDTF">2019-12-13T06:17:48Z</dcterms:created>
  <dcterms:modified xsi:type="dcterms:W3CDTF">2020-05-10T00:19:29Z</dcterms:modified>
</cp:coreProperties>
</file>